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</p:sldIdLst>
  <p:sldSz cy="5143500" cx="9144000"/>
  <p:notesSz cx="6858000" cy="9144000"/>
  <p:embeddedFontLst>
    <p:embeddedFont>
      <p:font typeface="PT Sans"/>
      <p:regular r:id="rId29"/>
      <p:bold r:id="rId30"/>
      <p:italic r:id="rId31"/>
      <p:boldItalic r:id="rId32"/>
    </p:embeddedFont>
    <p:embeddedFont>
      <p:font typeface="Exo"/>
      <p:regular r:id="rId33"/>
      <p:bold r:id="rId34"/>
      <p:italic r:id="rId35"/>
      <p:boldItalic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37" roundtripDataSignature="AMtx7miFaOZdShk9zpVOvegemHF4vIxOM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PTSans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PTSans-italic.fntdata"/><Relationship Id="rId30" Type="http://schemas.openxmlformats.org/officeDocument/2006/relationships/font" Target="fonts/PTSans-bold.fntdata"/><Relationship Id="rId11" Type="http://schemas.openxmlformats.org/officeDocument/2006/relationships/slide" Target="slides/slide7.xml"/><Relationship Id="rId33" Type="http://schemas.openxmlformats.org/officeDocument/2006/relationships/font" Target="fonts/Exo-regular.fntdata"/><Relationship Id="rId10" Type="http://schemas.openxmlformats.org/officeDocument/2006/relationships/slide" Target="slides/slide6.xml"/><Relationship Id="rId32" Type="http://schemas.openxmlformats.org/officeDocument/2006/relationships/font" Target="fonts/PTSans-boldItalic.fntdata"/><Relationship Id="rId13" Type="http://schemas.openxmlformats.org/officeDocument/2006/relationships/slide" Target="slides/slide9.xml"/><Relationship Id="rId35" Type="http://schemas.openxmlformats.org/officeDocument/2006/relationships/font" Target="fonts/Exo-italic.fntdata"/><Relationship Id="rId12" Type="http://schemas.openxmlformats.org/officeDocument/2006/relationships/slide" Target="slides/slide8.xml"/><Relationship Id="rId34" Type="http://schemas.openxmlformats.org/officeDocument/2006/relationships/font" Target="fonts/Exo-bold.fntdata"/><Relationship Id="rId15" Type="http://schemas.openxmlformats.org/officeDocument/2006/relationships/slide" Target="slides/slide11.xml"/><Relationship Id="rId37" Type="http://customschemas.google.com/relationships/presentationmetadata" Target="metadata"/><Relationship Id="rId14" Type="http://schemas.openxmlformats.org/officeDocument/2006/relationships/slide" Target="slides/slide10.xml"/><Relationship Id="rId36" Type="http://schemas.openxmlformats.org/officeDocument/2006/relationships/font" Target="fonts/Exo-boldItalic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8" name="Google Shape;658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2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23" name="Google Shape;1023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7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Google Shape;1058;p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59" name="Google Shape;1059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8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Google Shape;1119;p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20" name="Google Shape;1120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83" name="Google Shape;1183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0" name="Shape 1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1" name="Google Shape;1241;p3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42" name="Google Shape;1242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9" name="Shape 1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" name="Google Shape;1300;g2fabbafd5f5_0_1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01" name="Google Shape;1301;g2fabbafd5f5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0" name="Shape 1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" name="Google Shape;1391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92" name="Google Shape;1392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2" name="Shape 1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" name="Google Shape;1423;g2fba1adf5b9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24" name="Google Shape;1424;g2fba1adf5b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7" name="Shape 1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8" name="Google Shape;1448;g2fba1adf5b9_0_23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49" name="Google Shape;1449;g2fba1adf5b9_0_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2" name="Shape 1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3" name="Google Shape;1473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74" name="Google Shape;1474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7" name="Google Shape;72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1" name="Shape 1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2" name="Google Shape;1532;g2fb787e8721_1_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33" name="Google Shape;1533;g2fb787e8721_1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2" name="Shape 1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3" name="Google Shape;1583;p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84" name="Google Shape;1584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1" name="Shape 1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2" name="Google Shape;1612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13" name="Google Shape;1613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9" name="Shape 1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0" name="Google Shape;1660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61" name="Google Shape;1661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5" name="Shape 1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6" name="Google Shape;1716;p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17" name="Google Shape;1717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2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84" name="Google Shape;784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2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44" name="Google Shape;844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2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84" name="Google Shape;884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28" name="Google Shape;928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0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82" name="Google Shape;982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g2fba1adf5b9_0_16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91" name="Google Shape;991;g2fba1adf5b9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8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p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00" name="Google Shape;1000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18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10" name="Google Shape;10;p18"/>
            <p:cNvSpPr/>
            <p:nvPr/>
          </p:nvSpPr>
          <p:spPr>
            <a:xfrm>
              <a:off x="597550" y="4893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03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1;p18"/>
            <p:cNvSpPr/>
            <p:nvPr/>
          </p:nvSpPr>
          <p:spPr>
            <a:xfrm>
              <a:off x="597550" y="4780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03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2;p18"/>
            <p:cNvSpPr/>
            <p:nvPr/>
          </p:nvSpPr>
          <p:spPr>
            <a:xfrm>
              <a:off x="597550" y="46671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03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3;p18"/>
            <p:cNvSpPr/>
            <p:nvPr/>
          </p:nvSpPr>
          <p:spPr>
            <a:xfrm>
              <a:off x="597550" y="4553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03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4;p18"/>
            <p:cNvSpPr/>
            <p:nvPr/>
          </p:nvSpPr>
          <p:spPr>
            <a:xfrm>
              <a:off x="597550" y="4441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03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5;p18"/>
            <p:cNvSpPr/>
            <p:nvPr/>
          </p:nvSpPr>
          <p:spPr>
            <a:xfrm>
              <a:off x="597550" y="4328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03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6;p18"/>
            <p:cNvSpPr/>
            <p:nvPr/>
          </p:nvSpPr>
          <p:spPr>
            <a:xfrm>
              <a:off x="597550" y="42150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03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7;p18"/>
            <p:cNvSpPr/>
            <p:nvPr/>
          </p:nvSpPr>
          <p:spPr>
            <a:xfrm>
              <a:off x="597550" y="4101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03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8;p18"/>
            <p:cNvSpPr/>
            <p:nvPr/>
          </p:nvSpPr>
          <p:spPr>
            <a:xfrm>
              <a:off x="597550" y="3988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03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9;p18"/>
            <p:cNvSpPr/>
            <p:nvPr/>
          </p:nvSpPr>
          <p:spPr>
            <a:xfrm>
              <a:off x="597550" y="3875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03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0;p18"/>
            <p:cNvSpPr/>
            <p:nvPr/>
          </p:nvSpPr>
          <p:spPr>
            <a:xfrm>
              <a:off x="597550" y="3762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03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;p18"/>
            <p:cNvSpPr/>
            <p:nvPr/>
          </p:nvSpPr>
          <p:spPr>
            <a:xfrm>
              <a:off x="597550" y="36496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03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2;p18"/>
            <p:cNvSpPr/>
            <p:nvPr/>
          </p:nvSpPr>
          <p:spPr>
            <a:xfrm>
              <a:off x="597550" y="35364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03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3;p18"/>
            <p:cNvSpPr/>
            <p:nvPr/>
          </p:nvSpPr>
          <p:spPr>
            <a:xfrm>
              <a:off x="597550" y="34232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03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4;p18"/>
            <p:cNvSpPr/>
            <p:nvPr/>
          </p:nvSpPr>
          <p:spPr>
            <a:xfrm>
              <a:off x="597550" y="33100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03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5;p18"/>
            <p:cNvSpPr/>
            <p:nvPr/>
          </p:nvSpPr>
          <p:spPr>
            <a:xfrm>
              <a:off x="597550" y="31967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03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6;p18"/>
            <p:cNvSpPr/>
            <p:nvPr/>
          </p:nvSpPr>
          <p:spPr>
            <a:xfrm>
              <a:off x="597550" y="30835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03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7;p18"/>
            <p:cNvSpPr/>
            <p:nvPr/>
          </p:nvSpPr>
          <p:spPr>
            <a:xfrm>
              <a:off x="597550" y="29703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03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8;p18"/>
            <p:cNvSpPr/>
            <p:nvPr/>
          </p:nvSpPr>
          <p:spPr>
            <a:xfrm>
              <a:off x="597550" y="28578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03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9;p18"/>
            <p:cNvSpPr/>
            <p:nvPr/>
          </p:nvSpPr>
          <p:spPr>
            <a:xfrm>
              <a:off x="597550" y="27446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03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30;p18"/>
            <p:cNvSpPr/>
            <p:nvPr/>
          </p:nvSpPr>
          <p:spPr>
            <a:xfrm>
              <a:off x="597550" y="263140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03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31;p18"/>
            <p:cNvSpPr/>
            <p:nvPr/>
          </p:nvSpPr>
          <p:spPr>
            <a:xfrm>
              <a:off x="597550" y="251817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03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32;p18"/>
            <p:cNvSpPr/>
            <p:nvPr/>
          </p:nvSpPr>
          <p:spPr>
            <a:xfrm>
              <a:off x="597550" y="24049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03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33;p18"/>
            <p:cNvSpPr/>
            <p:nvPr/>
          </p:nvSpPr>
          <p:spPr>
            <a:xfrm>
              <a:off x="597550" y="22917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03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34;p18"/>
            <p:cNvSpPr/>
            <p:nvPr/>
          </p:nvSpPr>
          <p:spPr>
            <a:xfrm>
              <a:off x="597550" y="21792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03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35;p18"/>
            <p:cNvSpPr/>
            <p:nvPr/>
          </p:nvSpPr>
          <p:spPr>
            <a:xfrm>
              <a:off x="597550" y="20660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03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36;p18"/>
            <p:cNvSpPr/>
            <p:nvPr/>
          </p:nvSpPr>
          <p:spPr>
            <a:xfrm>
              <a:off x="597550" y="19528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03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37;p18"/>
            <p:cNvSpPr/>
            <p:nvPr/>
          </p:nvSpPr>
          <p:spPr>
            <a:xfrm>
              <a:off x="597550" y="1839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03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38;p18"/>
            <p:cNvSpPr/>
            <p:nvPr/>
          </p:nvSpPr>
          <p:spPr>
            <a:xfrm>
              <a:off x="597550" y="1726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03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39;p18"/>
            <p:cNvSpPr/>
            <p:nvPr/>
          </p:nvSpPr>
          <p:spPr>
            <a:xfrm>
              <a:off x="597550" y="16131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03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40;p18"/>
            <p:cNvSpPr/>
            <p:nvPr/>
          </p:nvSpPr>
          <p:spPr>
            <a:xfrm>
              <a:off x="597550" y="1499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03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41;p18"/>
            <p:cNvSpPr/>
            <p:nvPr/>
          </p:nvSpPr>
          <p:spPr>
            <a:xfrm>
              <a:off x="597550" y="1387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03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42;p18"/>
            <p:cNvSpPr/>
            <p:nvPr/>
          </p:nvSpPr>
          <p:spPr>
            <a:xfrm>
              <a:off x="597550" y="1274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03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43;p18"/>
            <p:cNvSpPr/>
            <p:nvPr/>
          </p:nvSpPr>
          <p:spPr>
            <a:xfrm>
              <a:off x="597550" y="11610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03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44;p18"/>
            <p:cNvSpPr/>
            <p:nvPr/>
          </p:nvSpPr>
          <p:spPr>
            <a:xfrm>
              <a:off x="597550" y="1047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03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45;p18"/>
            <p:cNvSpPr/>
            <p:nvPr/>
          </p:nvSpPr>
          <p:spPr>
            <a:xfrm>
              <a:off x="597550" y="934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03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46;p18"/>
            <p:cNvSpPr/>
            <p:nvPr/>
          </p:nvSpPr>
          <p:spPr>
            <a:xfrm>
              <a:off x="597550" y="821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03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47;p18"/>
            <p:cNvSpPr/>
            <p:nvPr/>
          </p:nvSpPr>
          <p:spPr>
            <a:xfrm>
              <a:off x="597550" y="708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03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8" name="Google Shape;48;p18"/>
          <p:cNvSpPr txBox="1"/>
          <p:nvPr>
            <p:ph type="ctrTitle"/>
          </p:nvPr>
        </p:nvSpPr>
        <p:spPr>
          <a:xfrm>
            <a:off x="1317600" y="1193625"/>
            <a:ext cx="6508800" cy="1724400"/>
          </a:xfrm>
          <a:prstGeom prst="rect">
            <a:avLst/>
          </a:prstGeom>
          <a:noFill/>
          <a:ln>
            <a:noFill/>
          </a:ln>
          <a:effectLst>
            <a:outerShdw blurRad="142875" rotWithShape="0" algn="bl">
              <a:schemeClr val="accent2">
                <a:alpha val="36862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49" name="Google Shape;49;p18"/>
          <p:cNvSpPr txBox="1"/>
          <p:nvPr>
            <p:ph idx="1" type="subTitle"/>
          </p:nvPr>
        </p:nvSpPr>
        <p:spPr>
          <a:xfrm>
            <a:off x="2298150" y="3376773"/>
            <a:ext cx="4547700" cy="30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grpSp>
        <p:nvGrpSpPr>
          <p:cNvPr id="50" name="Google Shape;50;p18"/>
          <p:cNvGrpSpPr/>
          <p:nvPr/>
        </p:nvGrpSpPr>
        <p:grpSpPr>
          <a:xfrm>
            <a:off x="-11" y="606814"/>
            <a:ext cx="1284436" cy="586800"/>
            <a:chOff x="-11" y="606814"/>
            <a:chExt cx="1284436" cy="586800"/>
          </a:xfrm>
        </p:grpSpPr>
        <p:sp>
          <p:nvSpPr>
            <p:cNvPr id="51" name="Google Shape;51;p18"/>
            <p:cNvSpPr/>
            <p:nvPr/>
          </p:nvSpPr>
          <p:spPr>
            <a:xfrm rot="-5400000">
              <a:off x="348812" y="258001"/>
              <a:ext cx="586800" cy="1284425"/>
            </a:xfrm>
            <a:prstGeom prst="flowChartOffpageConnector">
              <a:avLst/>
            </a:prstGeom>
            <a:gradFill>
              <a:gsLst>
                <a:gs pos="0">
                  <a:schemeClr val="accent4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2" name="Google Shape;52;p18"/>
            <p:cNvGrpSpPr/>
            <p:nvPr/>
          </p:nvGrpSpPr>
          <p:grpSpPr>
            <a:xfrm rot="10800000">
              <a:off x="-11" y="779178"/>
              <a:ext cx="883262" cy="242091"/>
              <a:chOff x="2300350" y="2601250"/>
              <a:chExt cx="2275275" cy="623625"/>
            </a:xfrm>
          </p:grpSpPr>
          <p:sp>
            <p:nvSpPr>
              <p:cNvPr id="53" name="Google Shape;53;p18"/>
              <p:cNvSpPr/>
              <p:nvPr/>
            </p:nvSpPr>
            <p:spPr>
              <a:xfrm>
                <a:off x="2300350" y="2601250"/>
                <a:ext cx="392100" cy="623625"/>
              </a:xfrm>
              <a:custGeom>
                <a:rect b="b" l="l" r="r" t="t"/>
                <a:pathLst>
                  <a:path extrusionOk="0" h="24945" w="15684">
                    <a:moveTo>
                      <a:pt x="12720" y="0"/>
                    </a:moveTo>
                    <a:cubicBezTo>
                      <a:pt x="13337" y="0"/>
                      <a:pt x="14078" y="247"/>
                      <a:pt x="14572" y="741"/>
                    </a:cubicBezTo>
                    <a:cubicBezTo>
                      <a:pt x="15684" y="1852"/>
                      <a:pt x="15684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684" y="21240"/>
                      <a:pt x="15684" y="22845"/>
                      <a:pt x="14572" y="23957"/>
                    </a:cubicBezTo>
                    <a:cubicBezTo>
                      <a:pt x="13584" y="24944"/>
                      <a:pt x="11855" y="24944"/>
                      <a:pt x="10744" y="23957"/>
                    </a:cubicBezTo>
                    <a:lnTo>
                      <a:pt x="1112" y="14325"/>
                    </a:lnTo>
                    <a:cubicBezTo>
                      <a:pt x="1" y="13213"/>
                      <a:pt x="1" y="11484"/>
                      <a:pt x="1112" y="10496"/>
                    </a:cubicBezTo>
                    <a:lnTo>
                      <a:pt x="10744" y="741"/>
                    </a:lnTo>
                    <a:cubicBezTo>
                      <a:pt x="11361" y="247"/>
                      <a:pt x="11979" y="0"/>
                      <a:pt x="1272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" name="Google Shape;54;p18"/>
              <p:cNvSpPr/>
              <p:nvPr/>
            </p:nvSpPr>
            <p:spPr>
              <a:xfrm>
                <a:off x="2680075" y="2601250"/>
                <a:ext cx="389025" cy="623625"/>
              </a:xfrm>
              <a:custGeom>
                <a:rect b="b" l="l" r="r" t="t"/>
                <a:pathLst>
                  <a:path extrusionOk="0" h="24945" w="15561">
                    <a:moveTo>
                      <a:pt x="12596" y="0"/>
                    </a:moveTo>
                    <a:cubicBezTo>
                      <a:pt x="13337" y="0"/>
                      <a:pt x="13955" y="247"/>
                      <a:pt x="14449" y="741"/>
                    </a:cubicBezTo>
                    <a:cubicBezTo>
                      <a:pt x="15560" y="1852"/>
                      <a:pt x="15560" y="3581"/>
                      <a:pt x="14449" y="4569"/>
                    </a:cubicBezTo>
                    <a:lnTo>
                      <a:pt x="6669" y="12349"/>
                    </a:lnTo>
                    <a:lnTo>
                      <a:pt x="14449" y="20128"/>
                    </a:lnTo>
                    <a:cubicBezTo>
                      <a:pt x="15560" y="21240"/>
                      <a:pt x="15560" y="22845"/>
                      <a:pt x="14449" y="23957"/>
                    </a:cubicBezTo>
                    <a:cubicBezTo>
                      <a:pt x="13461" y="24944"/>
                      <a:pt x="11732" y="24944"/>
                      <a:pt x="10621" y="23957"/>
                    </a:cubicBezTo>
                    <a:lnTo>
                      <a:pt x="988" y="14325"/>
                    </a:lnTo>
                    <a:cubicBezTo>
                      <a:pt x="1" y="13213"/>
                      <a:pt x="1" y="11484"/>
                      <a:pt x="988" y="10496"/>
                    </a:cubicBezTo>
                    <a:lnTo>
                      <a:pt x="10621" y="741"/>
                    </a:lnTo>
                    <a:cubicBezTo>
                      <a:pt x="11238" y="247"/>
                      <a:pt x="11855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" name="Google Shape;55;p18"/>
              <p:cNvSpPr/>
              <p:nvPr/>
            </p:nvSpPr>
            <p:spPr>
              <a:xfrm>
                <a:off x="3056725" y="2601250"/>
                <a:ext cx="389000" cy="623625"/>
              </a:xfrm>
              <a:custGeom>
                <a:rect b="b" l="l" r="r" t="t"/>
                <a:pathLst>
                  <a:path extrusionOk="0" h="24945" w="15560">
                    <a:moveTo>
                      <a:pt x="12596" y="0"/>
                    </a:moveTo>
                    <a:cubicBezTo>
                      <a:pt x="13337" y="0"/>
                      <a:pt x="13954" y="247"/>
                      <a:pt x="14448" y="741"/>
                    </a:cubicBezTo>
                    <a:cubicBezTo>
                      <a:pt x="15559" y="1852"/>
                      <a:pt x="15559" y="3581"/>
                      <a:pt x="14448" y="4569"/>
                    </a:cubicBezTo>
                    <a:lnTo>
                      <a:pt x="6792" y="12349"/>
                    </a:lnTo>
                    <a:lnTo>
                      <a:pt x="14448" y="20128"/>
                    </a:lnTo>
                    <a:cubicBezTo>
                      <a:pt x="15559" y="21240"/>
                      <a:pt x="15559" y="22845"/>
                      <a:pt x="14448" y="23957"/>
                    </a:cubicBezTo>
                    <a:cubicBezTo>
                      <a:pt x="13460" y="24944"/>
                      <a:pt x="11731" y="24944"/>
                      <a:pt x="10743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3" y="741"/>
                    </a:lnTo>
                    <a:cubicBezTo>
                      <a:pt x="11237" y="247"/>
                      <a:pt x="11855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" name="Google Shape;56;p18"/>
              <p:cNvSpPr/>
              <p:nvPr/>
            </p:nvSpPr>
            <p:spPr>
              <a:xfrm>
                <a:off x="3433350" y="2601250"/>
                <a:ext cx="389000" cy="623625"/>
              </a:xfrm>
              <a:custGeom>
                <a:rect b="b" l="l" r="r" t="t"/>
                <a:pathLst>
                  <a:path extrusionOk="0" h="24945" w="15560">
                    <a:moveTo>
                      <a:pt x="12596" y="0"/>
                    </a:moveTo>
                    <a:cubicBezTo>
                      <a:pt x="13337" y="0"/>
                      <a:pt x="13955" y="247"/>
                      <a:pt x="14572" y="741"/>
                    </a:cubicBezTo>
                    <a:cubicBezTo>
                      <a:pt x="15560" y="1852"/>
                      <a:pt x="15560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60" y="21240"/>
                      <a:pt x="15560" y="22845"/>
                      <a:pt x="14572" y="23957"/>
                    </a:cubicBezTo>
                    <a:cubicBezTo>
                      <a:pt x="13461" y="24944"/>
                      <a:pt x="11732" y="24944"/>
                      <a:pt x="10744" y="23957"/>
                    </a:cubicBezTo>
                    <a:lnTo>
                      <a:pt x="988" y="14325"/>
                    </a:lnTo>
                    <a:cubicBezTo>
                      <a:pt x="1" y="13213"/>
                      <a:pt x="1" y="11484"/>
                      <a:pt x="988" y="10496"/>
                    </a:cubicBezTo>
                    <a:lnTo>
                      <a:pt x="10744" y="741"/>
                    </a:lnTo>
                    <a:cubicBezTo>
                      <a:pt x="11238" y="247"/>
                      <a:pt x="11979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" name="Google Shape;57;p18"/>
              <p:cNvSpPr/>
              <p:nvPr/>
            </p:nvSpPr>
            <p:spPr>
              <a:xfrm>
                <a:off x="3810000" y="2601250"/>
                <a:ext cx="389000" cy="623625"/>
              </a:xfrm>
              <a:custGeom>
                <a:rect b="b" l="l" r="r" t="t"/>
                <a:pathLst>
                  <a:path extrusionOk="0" h="24945" w="15560">
                    <a:moveTo>
                      <a:pt x="12596" y="0"/>
                    </a:moveTo>
                    <a:cubicBezTo>
                      <a:pt x="13337" y="0"/>
                      <a:pt x="13954" y="247"/>
                      <a:pt x="14572" y="741"/>
                    </a:cubicBezTo>
                    <a:cubicBezTo>
                      <a:pt x="15559" y="1852"/>
                      <a:pt x="15559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59" y="21240"/>
                      <a:pt x="15559" y="22845"/>
                      <a:pt x="14572" y="23957"/>
                    </a:cubicBezTo>
                    <a:cubicBezTo>
                      <a:pt x="13460" y="24944"/>
                      <a:pt x="11731" y="24944"/>
                      <a:pt x="10743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3" y="741"/>
                    </a:lnTo>
                    <a:cubicBezTo>
                      <a:pt x="11237" y="247"/>
                      <a:pt x="11978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" name="Google Shape;58;p18"/>
              <p:cNvSpPr/>
              <p:nvPr/>
            </p:nvSpPr>
            <p:spPr>
              <a:xfrm>
                <a:off x="4186625" y="2601250"/>
                <a:ext cx="389000" cy="623625"/>
              </a:xfrm>
              <a:custGeom>
                <a:rect b="b" l="l" r="r" t="t"/>
                <a:pathLst>
                  <a:path extrusionOk="0" h="24945" w="15560">
                    <a:moveTo>
                      <a:pt x="12596" y="0"/>
                    </a:moveTo>
                    <a:cubicBezTo>
                      <a:pt x="13337" y="0"/>
                      <a:pt x="13955" y="247"/>
                      <a:pt x="14572" y="741"/>
                    </a:cubicBezTo>
                    <a:cubicBezTo>
                      <a:pt x="15560" y="1852"/>
                      <a:pt x="15560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60" y="21240"/>
                      <a:pt x="15560" y="22845"/>
                      <a:pt x="14572" y="23957"/>
                    </a:cubicBezTo>
                    <a:cubicBezTo>
                      <a:pt x="13461" y="24944"/>
                      <a:pt x="11732" y="24944"/>
                      <a:pt x="10744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4" y="741"/>
                    </a:lnTo>
                    <a:cubicBezTo>
                      <a:pt x="11238" y="247"/>
                      <a:pt x="11979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59" name="Google Shape;59;p18"/>
          <p:cNvGrpSpPr/>
          <p:nvPr/>
        </p:nvGrpSpPr>
        <p:grpSpPr>
          <a:xfrm rot="5400000">
            <a:off x="85100" y="1849625"/>
            <a:ext cx="98902" cy="553090"/>
            <a:chOff x="4898850" y="4820550"/>
            <a:chExt cx="98902" cy="553090"/>
          </a:xfrm>
        </p:grpSpPr>
        <p:sp>
          <p:nvSpPr>
            <p:cNvPr id="60" name="Google Shape;60;p18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61;p18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62;p18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63;p18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64;p18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5" name="Google Shape;65;p18"/>
          <p:cNvGrpSpPr/>
          <p:nvPr/>
        </p:nvGrpSpPr>
        <p:grpSpPr>
          <a:xfrm>
            <a:off x="-1414555" y="3058729"/>
            <a:ext cx="2297800" cy="347400"/>
            <a:chOff x="-1414555" y="3058729"/>
            <a:chExt cx="2297800" cy="347400"/>
          </a:xfrm>
        </p:grpSpPr>
        <p:sp>
          <p:nvSpPr>
            <p:cNvPr id="66" name="Google Shape;66;p18"/>
            <p:cNvSpPr/>
            <p:nvPr/>
          </p:nvSpPr>
          <p:spPr>
            <a:xfrm>
              <a:off x="-1414555" y="3338029"/>
              <a:ext cx="1994700" cy="681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67;p18"/>
            <p:cNvSpPr/>
            <p:nvPr/>
          </p:nvSpPr>
          <p:spPr>
            <a:xfrm>
              <a:off x="-1111455" y="3058729"/>
              <a:ext cx="1994700" cy="681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8" name="Google Shape;68;p18"/>
          <p:cNvGrpSpPr/>
          <p:nvPr/>
        </p:nvGrpSpPr>
        <p:grpSpPr>
          <a:xfrm flipH="1">
            <a:off x="-799253" y="4139005"/>
            <a:ext cx="1823015" cy="196993"/>
            <a:chOff x="7857346" y="4002005"/>
            <a:chExt cx="1823015" cy="196993"/>
          </a:xfrm>
        </p:grpSpPr>
        <p:sp>
          <p:nvSpPr>
            <p:cNvPr id="69" name="Google Shape;69;p18"/>
            <p:cNvSpPr/>
            <p:nvPr/>
          </p:nvSpPr>
          <p:spPr>
            <a:xfrm>
              <a:off x="7956216" y="4048371"/>
              <a:ext cx="1724145" cy="150627"/>
            </a:xfrm>
            <a:custGeom>
              <a:rect b="b" l="l" r="r" t="t"/>
              <a:pathLst>
                <a:path extrusionOk="0" fill="none" h="4834" w="55332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70;p18"/>
            <p:cNvSpPr/>
            <p:nvPr/>
          </p:nvSpPr>
          <p:spPr>
            <a:xfrm>
              <a:off x="7857346" y="400200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71;p18"/>
            <p:cNvSpPr/>
            <p:nvPr/>
          </p:nvSpPr>
          <p:spPr>
            <a:xfrm>
              <a:off x="7882087" y="4026715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2" name="Google Shape;72;p18"/>
          <p:cNvSpPr/>
          <p:nvPr/>
        </p:nvSpPr>
        <p:spPr>
          <a:xfrm rot="10800000">
            <a:off x="8027645" y="2478979"/>
            <a:ext cx="1994700" cy="68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18"/>
          <p:cNvSpPr/>
          <p:nvPr/>
        </p:nvSpPr>
        <p:spPr>
          <a:xfrm rot="10800000">
            <a:off x="8557211" y="3859075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p18"/>
          <p:cNvSpPr/>
          <p:nvPr/>
        </p:nvSpPr>
        <p:spPr>
          <a:xfrm rot="5400000">
            <a:off x="8206162" y="-3488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5" name="Google Shape;75;p18"/>
          <p:cNvGrpSpPr/>
          <p:nvPr/>
        </p:nvGrpSpPr>
        <p:grpSpPr>
          <a:xfrm>
            <a:off x="7812807" y="997962"/>
            <a:ext cx="1520982" cy="302065"/>
            <a:chOff x="5642557" y="-150670"/>
            <a:chExt cx="1520982" cy="302065"/>
          </a:xfrm>
        </p:grpSpPr>
        <p:sp>
          <p:nvSpPr>
            <p:cNvPr id="76" name="Google Shape;76;p18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77;p18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78;p18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79;p18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80;p18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1" name="Google Shape;81;p18"/>
          <p:cNvGrpSpPr/>
          <p:nvPr/>
        </p:nvGrpSpPr>
        <p:grpSpPr>
          <a:xfrm>
            <a:off x="8495989" y="1713528"/>
            <a:ext cx="883262" cy="242091"/>
            <a:chOff x="2300350" y="2601250"/>
            <a:chExt cx="2275275" cy="623625"/>
          </a:xfrm>
        </p:grpSpPr>
        <p:sp>
          <p:nvSpPr>
            <p:cNvPr id="82" name="Google Shape;82;p18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83;p18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84;p18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85;p18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86;p18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87;p18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8" name="Google Shape;88;p18"/>
          <p:cNvGrpSpPr/>
          <p:nvPr/>
        </p:nvGrpSpPr>
        <p:grpSpPr>
          <a:xfrm>
            <a:off x="8267392" y="3231066"/>
            <a:ext cx="1105976" cy="133969"/>
            <a:chOff x="8183182" y="663852"/>
            <a:chExt cx="1475028" cy="178673"/>
          </a:xfrm>
        </p:grpSpPr>
        <p:grpSp>
          <p:nvGrpSpPr>
            <p:cNvPr id="89" name="Google Shape;89;p18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90" name="Google Shape;90;p18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" name="Google Shape;91;p18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" name="Google Shape;92;p18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" name="Google Shape;93;p18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" name="Google Shape;94;p18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" name="Google Shape;95;p18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" name="Google Shape;96;p18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" name="Google Shape;97;p18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" name="Google Shape;98;p18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" name="Google Shape;99;p18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0" name="Google Shape;100;p18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101" name="Google Shape;101;p18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" name="Google Shape;102;p18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" name="Google Shape;103;p18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" name="Google Shape;104;p18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" name="Google Shape;105;p18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" name="Google Shape;106;p18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" name="Google Shape;107;p18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" name="Google Shape;108;p18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" name="Google Shape;109;p18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" name="Google Shape;110;p18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11" name="Google Shape;111;p18"/>
          <p:cNvGrpSpPr/>
          <p:nvPr/>
        </p:nvGrpSpPr>
        <p:grpSpPr>
          <a:xfrm rot="5400000">
            <a:off x="8520259" y="3926674"/>
            <a:ext cx="302065" cy="1520982"/>
            <a:chOff x="-108754" y="2690919"/>
            <a:chExt cx="302065" cy="1520982"/>
          </a:xfrm>
        </p:grpSpPr>
        <p:sp>
          <p:nvSpPr>
            <p:cNvPr id="112" name="Google Shape;112;p18"/>
            <p:cNvSpPr/>
            <p:nvPr/>
          </p:nvSpPr>
          <p:spPr>
            <a:xfrm>
              <a:off x="-62388" y="2782841"/>
              <a:ext cx="209364" cy="1335580"/>
            </a:xfrm>
            <a:custGeom>
              <a:rect b="b" l="l" r="r" t="t"/>
              <a:pathLst>
                <a:path extrusionOk="0" fill="none" h="42862" w="6719">
                  <a:moveTo>
                    <a:pt x="0" y="42862"/>
                  </a:moveTo>
                  <a:lnTo>
                    <a:pt x="0" y="23799"/>
                  </a:lnTo>
                  <a:lnTo>
                    <a:pt x="6718" y="17056"/>
                  </a:lnTo>
                  <a:lnTo>
                    <a:pt x="6718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3;p18"/>
            <p:cNvSpPr/>
            <p:nvPr/>
          </p:nvSpPr>
          <p:spPr>
            <a:xfrm>
              <a:off x="101358" y="2690919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1"/>
                  </a:moveTo>
                  <a:cubicBezTo>
                    <a:pt x="2281" y="1"/>
                    <a:pt x="2951" y="645"/>
                    <a:pt x="2951" y="1463"/>
                  </a:cubicBezTo>
                  <a:cubicBezTo>
                    <a:pt x="2951" y="2281"/>
                    <a:pt x="2281" y="2951"/>
                    <a:pt x="1463" y="2951"/>
                  </a:cubicBezTo>
                  <a:cubicBezTo>
                    <a:pt x="645" y="2951"/>
                    <a:pt x="1" y="2281"/>
                    <a:pt x="1" y="1463"/>
                  </a:cubicBezTo>
                  <a:cubicBezTo>
                    <a:pt x="1" y="645"/>
                    <a:pt x="645" y="1"/>
                    <a:pt x="1463" y="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4;p18"/>
            <p:cNvSpPr/>
            <p:nvPr/>
          </p:nvSpPr>
          <p:spPr>
            <a:xfrm>
              <a:off x="125320" y="2714881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4" y="0"/>
                  </a:moveTo>
                  <a:cubicBezTo>
                    <a:pt x="322" y="0"/>
                    <a:pt x="0" y="322"/>
                    <a:pt x="0" y="694"/>
                  </a:cubicBezTo>
                  <a:cubicBezTo>
                    <a:pt x="0" y="1091"/>
                    <a:pt x="322" y="1388"/>
                    <a:pt x="694" y="1388"/>
                  </a:cubicBezTo>
                  <a:cubicBezTo>
                    <a:pt x="1091" y="1388"/>
                    <a:pt x="1388" y="1091"/>
                    <a:pt x="1388" y="694"/>
                  </a:cubicBezTo>
                  <a:cubicBezTo>
                    <a:pt x="1388" y="322"/>
                    <a:pt x="1091" y="0"/>
                    <a:pt x="6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;p18"/>
            <p:cNvSpPr/>
            <p:nvPr/>
          </p:nvSpPr>
          <p:spPr>
            <a:xfrm>
              <a:off x="-108754" y="4119948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88" y="0"/>
                  </a:moveTo>
                  <a:cubicBezTo>
                    <a:pt x="2306" y="0"/>
                    <a:pt x="2951" y="670"/>
                    <a:pt x="2951" y="1463"/>
                  </a:cubicBezTo>
                  <a:cubicBezTo>
                    <a:pt x="2951" y="2281"/>
                    <a:pt x="2306" y="2950"/>
                    <a:pt x="1488" y="2950"/>
                  </a:cubicBezTo>
                  <a:cubicBezTo>
                    <a:pt x="670" y="2950"/>
                    <a:pt x="1" y="2281"/>
                    <a:pt x="1" y="1463"/>
                  </a:cubicBezTo>
                  <a:cubicBezTo>
                    <a:pt x="1" y="670"/>
                    <a:pt x="670" y="0"/>
                    <a:pt x="1488" y="0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;p18"/>
            <p:cNvSpPr/>
            <p:nvPr/>
          </p:nvSpPr>
          <p:spPr>
            <a:xfrm>
              <a:off x="-84013" y="4144658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7" name="Google Shape;117;p18"/>
          <p:cNvGrpSpPr/>
          <p:nvPr/>
        </p:nvGrpSpPr>
        <p:grpSpPr>
          <a:xfrm>
            <a:off x="1710357" y="-107958"/>
            <a:ext cx="1520982" cy="302065"/>
            <a:chOff x="5642557" y="-150670"/>
            <a:chExt cx="1520982" cy="302065"/>
          </a:xfrm>
        </p:grpSpPr>
        <p:sp>
          <p:nvSpPr>
            <p:cNvPr id="118" name="Google Shape;118;p18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9;p18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20;p18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21;p18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22;p18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3" name="Google Shape;123;p18"/>
          <p:cNvGrpSpPr/>
          <p:nvPr/>
        </p:nvGrpSpPr>
        <p:grpSpPr>
          <a:xfrm>
            <a:off x="6420895" y="-1455296"/>
            <a:ext cx="347400" cy="2297800"/>
            <a:chOff x="6420895" y="-1455296"/>
            <a:chExt cx="347400" cy="2297800"/>
          </a:xfrm>
        </p:grpSpPr>
        <p:sp>
          <p:nvSpPr>
            <p:cNvPr id="124" name="Google Shape;124;p18"/>
            <p:cNvSpPr/>
            <p:nvPr/>
          </p:nvSpPr>
          <p:spPr>
            <a:xfrm rot="5400000">
              <a:off x="5457595" y="-491996"/>
              <a:ext cx="1994700" cy="681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25;p18"/>
            <p:cNvSpPr/>
            <p:nvPr/>
          </p:nvSpPr>
          <p:spPr>
            <a:xfrm rot="5400000">
              <a:off x="5736895" y="-188896"/>
              <a:ext cx="1994700" cy="681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6" name="Google Shape;126;p18"/>
          <p:cNvSpPr/>
          <p:nvPr/>
        </p:nvSpPr>
        <p:spPr>
          <a:xfrm rot="10800000">
            <a:off x="1023762" y="4389464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19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129" name="Google Shape;129;p19"/>
            <p:cNvSpPr/>
            <p:nvPr/>
          </p:nvSpPr>
          <p:spPr>
            <a:xfrm>
              <a:off x="597550" y="4893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03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30;p19"/>
            <p:cNvSpPr/>
            <p:nvPr/>
          </p:nvSpPr>
          <p:spPr>
            <a:xfrm>
              <a:off x="597550" y="4780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03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31;p19"/>
            <p:cNvSpPr/>
            <p:nvPr/>
          </p:nvSpPr>
          <p:spPr>
            <a:xfrm>
              <a:off x="597550" y="46671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03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32;p19"/>
            <p:cNvSpPr/>
            <p:nvPr/>
          </p:nvSpPr>
          <p:spPr>
            <a:xfrm>
              <a:off x="597550" y="4553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03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33;p19"/>
            <p:cNvSpPr/>
            <p:nvPr/>
          </p:nvSpPr>
          <p:spPr>
            <a:xfrm>
              <a:off x="597550" y="4441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03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34;p19"/>
            <p:cNvSpPr/>
            <p:nvPr/>
          </p:nvSpPr>
          <p:spPr>
            <a:xfrm>
              <a:off x="597550" y="4328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03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135;p19"/>
            <p:cNvSpPr/>
            <p:nvPr/>
          </p:nvSpPr>
          <p:spPr>
            <a:xfrm>
              <a:off x="597550" y="42150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03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136;p19"/>
            <p:cNvSpPr/>
            <p:nvPr/>
          </p:nvSpPr>
          <p:spPr>
            <a:xfrm>
              <a:off x="597550" y="4101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03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137;p19"/>
            <p:cNvSpPr/>
            <p:nvPr/>
          </p:nvSpPr>
          <p:spPr>
            <a:xfrm>
              <a:off x="597550" y="3988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03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38;p19"/>
            <p:cNvSpPr/>
            <p:nvPr/>
          </p:nvSpPr>
          <p:spPr>
            <a:xfrm>
              <a:off x="597550" y="3875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03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39;p19"/>
            <p:cNvSpPr/>
            <p:nvPr/>
          </p:nvSpPr>
          <p:spPr>
            <a:xfrm>
              <a:off x="597550" y="3762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03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40;p19"/>
            <p:cNvSpPr/>
            <p:nvPr/>
          </p:nvSpPr>
          <p:spPr>
            <a:xfrm>
              <a:off x="597550" y="36496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03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41;p19"/>
            <p:cNvSpPr/>
            <p:nvPr/>
          </p:nvSpPr>
          <p:spPr>
            <a:xfrm>
              <a:off x="597550" y="35364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03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42;p19"/>
            <p:cNvSpPr/>
            <p:nvPr/>
          </p:nvSpPr>
          <p:spPr>
            <a:xfrm>
              <a:off x="597550" y="34232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03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43;p19"/>
            <p:cNvSpPr/>
            <p:nvPr/>
          </p:nvSpPr>
          <p:spPr>
            <a:xfrm>
              <a:off x="597550" y="33100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03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44;p19"/>
            <p:cNvSpPr/>
            <p:nvPr/>
          </p:nvSpPr>
          <p:spPr>
            <a:xfrm>
              <a:off x="597550" y="31967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03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45;p19"/>
            <p:cNvSpPr/>
            <p:nvPr/>
          </p:nvSpPr>
          <p:spPr>
            <a:xfrm>
              <a:off x="597550" y="30835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03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46;p19"/>
            <p:cNvSpPr/>
            <p:nvPr/>
          </p:nvSpPr>
          <p:spPr>
            <a:xfrm>
              <a:off x="597550" y="29703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03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47;p19"/>
            <p:cNvSpPr/>
            <p:nvPr/>
          </p:nvSpPr>
          <p:spPr>
            <a:xfrm>
              <a:off x="597550" y="28578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03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48;p19"/>
            <p:cNvSpPr/>
            <p:nvPr/>
          </p:nvSpPr>
          <p:spPr>
            <a:xfrm>
              <a:off x="597550" y="27446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03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49;p19"/>
            <p:cNvSpPr/>
            <p:nvPr/>
          </p:nvSpPr>
          <p:spPr>
            <a:xfrm>
              <a:off x="597550" y="263140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03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50;p19"/>
            <p:cNvSpPr/>
            <p:nvPr/>
          </p:nvSpPr>
          <p:spPr>
            <a:xfrm>
              <a:off x="597550" y="251817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03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51;p19"/>
            <p:cNvSpPr/>
            <p:nvPr/>
          </p:nvSpPr>
          <p:spPr>
            <a:xfrm>
              <a:off x="597550" y="24049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03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52;p19"/>
            <p:cNvSpPr/>
            <p:nvPr/>
          </p:nvSpPr>
          <p:spPr>
            <a:xfrm>
              <a:off x="597550" y="22917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03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53;p19"/>
            <p:cNvSpPr/>
            <p:nvPr/>
          </p:nvSpPr>
          <p:spPr>
            <a:xfrm>
              <a:off x="597550" y="21792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03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54;p19"/>
            <p:cNvSpPr/>
            <p:nvPr/>
          </p:nvSpPr>
          <p:spPr>
            <a:xfrm>
              <a:off x="597550" y="20660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03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55;p19"/>
            <p:cNvSpPr/>
            <p:nvPr/>
          </p:nvSpPr>
          <p:spPr>
            <a:xfrm>
              <a:off x="597550" y="19528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03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56;p19"/>
            <p:cNvSpPr/>
            <p:nvPr/>
          </p:nvSpPr>
          <p:spPr>
            <a:xfrm>
              <a:off x="597550" y="1839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03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57;p19"/>
            <p:cNvSpPr/>
            <p:nvPr/>
          </p:nvSpPr>
          <p:spPr>
            <a:xfrm>
              <a:off x="597550" y="1726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03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58;p19"/>
            <p:cNvSpPr/>
            <p:nvPr/>
          </p:nvSpPr>
          <p:spPr>
            <a:xfrm>
              <a:off x="597550" y="16131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03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59;p19"/>
            <p:cNvSpPr/>
            <p:nvPr/>
          </p:nvSpPr>
          <p:spPr>
            <a:xfrm>
              <a:off x="597550" y="1499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03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60;p19"/>
            <p:cNvSpPr/>
            <p:nvPr/>
          </p:nvSpPr>
          <p:spPr>
            <a:xfrm>
              <a:off x="597550" y="1387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03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61;p19"/>
            <p:cNvSpPr/>
            <p:nvPr/>
          </p:nvSpPr>
          <p:spPr>
            <a:xfrm>
              <a:off x="597550" y="1274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03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62;p19"/>
            <p:cNvSpPr/>
            <p:nvPr/>
          </p:nvSpPr>
          <p:spPr>
            <a:xfrm>
              <a:off x="597550" y="11610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03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63;p19"/>
            <p:cNvSpPr/>
            <p:nvPr/>
          </p:nvSpPr>
          <p:spPr>
            <a:xfrm>
              <a:off x="597550" y="1047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03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64;p19"/>
            <p:cNvSpPr/>
            <p:nvPr/>
          </p:nvSpPr>
          <p:spPr>
            <a:xfrm>
              <a:off x="597550" y="934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03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65;p19"/>
            <p:cNvSpPr/>
            <p:nvPr/>
          </p:nvSpPr>
          <p:spPr>
            <a:xfrm>
              <a:off x="597550" y="821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03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66;p19"/>
            <p:cNvSpPr/>
            <p:nvPr/>
          </p:nvSpPr>
          <p:spPr>
            <a:xfrm>
              <a:off x="597550" y="708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03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7" name="Google Shape;167;p19"/>
          <p:cNvSpPr txBox="1"/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68" name="Google Shape;168;p19"/>
          <p:cNvSpPr txBox="1"/>
          <p:nvPr>
            <p:ph idx="2" type="title"/>
          </p:nvPr>
        </p:nvSpPr>
        <p:spPr>
          <a:xfrm>
            <a:off x="776550" y="1982455"/>
            <a:ext cx="22335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69" name="Google Shape;169;p19"/>
          <p:cNvSpPr txBox="1"/>
          <p:nvPr>
            <p:ph idx="1" type="subTitle"/>
          </p:nvPr>
        </p:nvSpPr>
        <p:spPr>
          <a:xfrm>
            <a:off x="776550" y="2391054"/>
            <a:ext cx="22335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0" name="Google Shape;170;p19"/>
          <p:cNvSpPr txBox="1"/>
          <p:nvPr>
            <p:ph idx="3" type="title"/>
          </p:nvPr>
        </p:nvSpPr>
        <p:spPr>
          <a:xfrm>
            <a:off x="776550" y="1345282"/>
            <a:ext cx="2233500" cy="484800"/>
          </a:xfrm>
          <a:prstGeom prst="rect">
            <a:avLst/>
          </a:prstGeom>
          <a:noFill/>
          <a:ln>
            <a:noFill/>
          </a:ln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5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71" name="Google Shape;171;p19"/>
          <p:cNvSpPr txBox="1"/>
          <p:nvPr>
            <p:ph idx="4" type="title"/>
          </p:nvPr>
        </p:nvSpPr>
        <p:spPr>
          <a:xfrm>
            <a:off x="3471150" y="1982455"/>
            <a:ext cx="22017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72" name="Google Shape;172;p19"/>
          <p:cNvSpPr txBox="1"/>
          <p:nvPr>
            <p:ph idx="5" type="subTitle"/>
          </p:nvPr>
        </p:nvSpPr>
        <p:spPr>
          <a:xfrm>
            <a:off x="3471150" y="2391054"/>
            <a:ext cx="22017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3" name="Google Shape;173;p19"/>
          <p:cNvSpPr txBox="1"/>
          <p:nvPr>
            <p:ph idx="6" type="title"/>
          </p:nvPr>
        </p:nvSpPr>
        <p:spPr>
          <a:xfrm>
            <a:off x="3471150" y="1345282"/>
            <a:ext cx="2201700" cy="484800"/>
          </a:xfrm>
          <a:prstGeom prst="rect">
            <a:avLst/>
          </a:prstGeom>
          <a:noFill/>
          <a:ln>
            <a:noFill/>
          </a:ln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5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74" name="Google Shape;174;p19"/>
          <p:cNvSpPr txBox="1"/>
          <p:nvPr>
            <p:ph idx="7" type="title"/>
          </p:nvPr>
        </p:nvSpPr>
        <p:spPr>
          <a:xfrm>
            <a:off x="6149850" y="1982455"/>
            <a:ext cx="22017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75" name="Google Shape;175;p19"/>
          <p:cNvSpPr txBox="1"/>
          <p:nvPr>
            <p:ph idx="8" type="subTitle"/>
          </p:nvPr>
        </p:nvSpPr>
        <p:spPr>
          <a:xfrm>
            <a:off x="6149850" y="2391054"/>
            <a:ext cx="22017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6" name="Google Shape;176;p19"/>
          <p:cNvSpPr txBox="1"/>
          <p:nvPr>
            <p:ph idx="9" type="title"/>
          </p:nvPr>
        </p:nvSpPr>
        <p:spPr>
          <a:xfrm>
            <a:off x="6149850" y="1345282"/>
            <a:ext cx="2201700" cy="484800"/>
          </a:xfrm>
          <a:prstGeom prst="rect">
            <a:avLst/>
          </a:prstGeom>
          <a:noFill/>
          <a:ln>
            <a:noFill/>
          </a:ln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5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77" name="Google Shape;177;p19"/>
          <p:cNvSpPr txBox="1"/>
          <p:nvPr>
            <p:ph idx="13" type="title"/>
          </p:nvPr>
        </p:nvSpPr>
        <p:spPr>
          <a:xfrm>
            <a:off x="776550" y="3617845"/>
            <a:ext cx="22335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78" name="Google Shape;178;p19"/>
          <p:cNvSpPr txBox="1"/>
          <p:nvPr>
            <p:ph idx="14" type="subTitle"/>
          </p:nvPr>
        </p:nvSpPr>
        <p:spPr>
          <a:xfrm>
            <a:off x="776550" y="4026444"/>
            <a:ext cx="22335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9" name="Google Shape;179;p19"/>
          <p:cNvSpPr txBox="1"/>
          <p:nvPr>
            <p:ph idx="15" type="title"/>
          </p:nvPr>
        </p:nvSpPr>
        <p:spPr>
          <a:xfrm>
            <a:off x="776550" y="2980641"/>
            <a:ext cx="2233500" cy="484800"/>
          </a:xfrm>
          <a:prstGeom prst="rect">
            <a:avLst/>
          </a:prstGeom>
          <a:noFill/>
          <a:ln>
            <a:noFill/>
          </a:ln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5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80" name="Google Shape;180;p19"/>
          <p:cNvSpPr txBox="1"/>
          <p:nvPr>
            <p:ph idx="16" type="title"/>
          </p:nvPr>
        </p:nvSpPr>
        <p:spPr>
          <a:xfrm>
            <a:off x="3471150" y="3617845"/>
            <a:ext cx="22017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81" name="Google Shape;181;p19"/>
          <p:cNvSpPr txBox="1"/>
          <p:nvPr>
            <p:ph idx="17" type="subTitle"/>
          </p:nvPr>
        </p:nvSpPr>
        <p:spPr>
          <a:xfrm>
            <a:off x="3471150" y="4026444"/>
            <a:ext cx="22017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2" name="Google Shape;182;p19"/>
          <p:cNvSpPr txBox="1"/>
          <p:nvPr>
            <p:ph idx="18" type="title"/>
          </p:nvPr>
        </p:nvSpPr>
        <p:spPr>
          <a:xfrm>
            <a:off x="3471150" y="2980641"/>
            <a:ext cx="2201700" cy="484800"/>
          </a:xfrm>
          <a:prstGeom prst="rect">
            <a:avLst/>
          </a:prstGeom>
          <a:noFill/>
          <a:ln>
            <a:noFill/>
          </a:ln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5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83" name="Google Shape;183;p19"/>
          <p:cNvSpPr txBox="1"/>
          <p:nvPr>
            <p:ph idx="19" type="title"/>
          </p:nvPr>
        </p:nvSpPr>
        <p:spPr>
          <a:xfrm>
            <a:off x="6149850" y="3617845"/>
            <a:ext cx="22017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84" name="Google Shape;184;p19"/>
          <p:cNvSpPr txBox="1"/>
          <p:nvPr>
            <p:ph idx="20" type="subTitle"/>
          </p:nvPr>
        </p:nvSpPr>
        <p:spPr>
          <a:xfrm>
            <a:off x="6149850" y="4026444"/>
            <a:ext cx="22017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5" name="Google Shape;185;p19"/>
          <p:cNvSpPr txBox="1"/>
          <p:nvPr>
            <p:ph idx="21" type="title"/>
          </p:nvPr>
        </p:nvSpPr>
        <p:spPr>
          <a:xfrm>
            <a:off x="6149850" y="2980641"/>
            <a:ext cx="2201700" cy="484800"/>
          </a:xfrm>
          <a:prstGeom prst="rect">
            <a:avLst/>
          </a:prstGeom>
          <a:noFill/>
          <a:ln>
            <a:noFill/>
          </a:ln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5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grpSp>
        <p:nvGrpSpPr>
          <p:cNvPr id="186" name="Google Shape;186;p19"/>
          <p:cNvGrpSpPr/>
          <p:nvPr/>
        </p:nvGrpSpPr>
        <p:grpSpPr>
          <a:xfrm rot="5400000">
            <a:off x="8381450" y="4569182"/>
            <a:ext cx="98902" cy="553090"/>
            <a:chOff x="4898850" y="4820550"/>
            <a:chExt cx="98902" cy="553090"/>
          </a:xfrm>
        </p:grpSpPr>
        <p:sp>
          <p:nvSpPr>
            <p:cNvPr id="187" name="Google Shape;187;p19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p19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89;p19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90;p19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91;p19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2" name="Google Shape;192;p19"/>
          <p:cNvSpPr/>
          <p:nvPr/>
        </p:nvSpPr>
        <p:spPr>
          <a:xfrm>
            <a:off x="7" y="2056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3" name="Google Shape;193;p19"/>
          <p:cNvGrpSpPr/>
          <p:nvPr/>
        </p:nvGrpSpPr>
        <p:grpSpPr>
          <a:xfrm rot="-5400000">
            <a:off x="-148234" y="322631"/>
            <a:ext cx="883262" cy="242091"/>
            <a:chOff x="2300350" y="2601250"/>
            <a:chExt cx="2275275" cy="623625"/>
          </a:xfrm>
        </p:grpSpPr>
        <p:sp>
          <p:nvSpPr>
            <p:cNvPr id="194" name="Google Shape;194;p19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95;p19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196;p19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97;p19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198;p19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199;p19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0" name="Google Shape;200;p19"/>
          <p:cNvSpPr/>
          <p:nvPr/>
        </p:nvSpPr>
        <p:spPr>
          <a:xfrm flipH="1" rot="5400000">
            <a:off x="8216276" y="-335305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1" name="Google Shape;201;p19"/>
          <p:cNvGrpSpPr/>
          <p:nvPr/>
        </p:nvGrpSpPr>
        <p:grpSpPr>
          <a:xfrm>
            <a:off x="-256008" y="4796266"/>
            <a:ext cx="1105976" cy="133969"/>
            <a:chOff x="8183182" y="663852"/>
            <a:chExt cx="1475028" cy="178673"/>
          </a:xfrm>
        </p:grpSpPr>
        <p:grpSp>
          <p:nvGrpSpPr>
            <p:cNvPr id="202" name="Google Shape;202;p19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203" name="Google Shape;203;p19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4" name="Google Shape;204;p19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5" name="Google Shape;205;p19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6" name="Google Shape;206;p19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7" name="Google Shape;207;p19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8" name="Google Shape;208;p19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9" name="Google Shape;209;p19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0" name="Google Shape;210;p19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1" name="Google Shape;211;p19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2" name="Google Shape;212;p19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13" name="Google Shape;213;p19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214" name="Google Shape;214;p19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5" name="Google Shape;215;p19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6" name="Google Shape;216;p19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7" name="Google Shape;217;p19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8" name="Google Shape;218;p19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9" name="Google Shape;219;p19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0" name="Google Shape;220;p19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1" name="Google Shape;221;p19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2" name="Google Shape;222;p19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3" name="Google Shape;223;p19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24" name="Google Shape;224;p19"/>
          <p:cNvGrpSpPr/>
          <p:nvPr/>
        </p:nvGrpSpPr>
        <p:grpSpPr>
          <a:xfrm>
            <a:off x="8290084" y="239916"/>
            <a:ext cx="1105976" cy="133969"/>
            <a:chOff x="8183182" y="663852"/>
            <a:chExt cx="1475028" cy="178673"/>
          </a:xfrm>
        </p:grpSpPr>
        <p:grpSp>
          <p:nvGrpSpPr>
            <p:cNvPr id="225" name="Google Shape;225;p19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226" name="Google Shape;226;p19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7" name="Google Shape;227;p19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8" name="Google Shape;228;p19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9" name="Google Shape;229;p19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0" name="Google Shape;230;p19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1" name="Google Shape;231;p19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2" name="Google Shape;232;p19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3" name="Google Shape;233;p19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4" name="Google Shape;234;p19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5" name="Google Shape;235;p19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36" name="Google Shape;236;p19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237" name="Google Shape;237;p19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8" name="Google Shape;238;p19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9" name="Google Shape;239;p19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0" name="Google Shape;240;p19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1" name="Google Shape;241;p19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2" name="Google Shape;242;p19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3" name="Google Shape;243;p19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4" name="Google Shape;244;p19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5" name="Google Shape;245;p19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6" name="Google Shape;246;p19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47" name="Google Shape;247;p19"/>
          <p:cNvGrpSpPr/>
          <p:nvPr/>
        </p:nvGrpSpPr>
        <p:grpSpPr>
          <a:xfrm rot="5400000">
            <a:off x="8428614" y="2891627"/>
            <a:ext cx="883262" cy="242091"/>
            <a:chOff x="2300350" y="2601250"/>
            <a:chExt cx="2275275" cy="623625"/>
          </a:xfrm>
        </p:grpSpPr>
        <p:sp>
          <p:nvSpPr>
            <p:cNvPr id="248" name="Google Shape;248;p19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249;p19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0;p19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251;p19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2;p19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53;p19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4" name="Google Shape;254;p19"/>
          <p:cNvGrpSpPr/>
          <p:nvPr/>
        </p:nvGrpSpPr>
        <p:grpSpPr>
          <a:xfrm>
            <a:off x="1634157" y="-107958"/>
            <a:ext cx="1520982" cy="302065"/>
            <a:chOff x="5642557" y="-150670"/>
            <a:chExt cx="1520982" cy="302065"/>
          </a:xfrm>
        </p:grpSpPr>
        <p:sp>
          <p:nvSpPr>
            <p:cNvPr id="255" name="Google Shape;255;p19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256;p19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57;p19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258;p19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59;p19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BLANK_14"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1" name="Google Shape;261;p20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262" name="Google Shape;262;p20"/>
            <p:cNvSpPr/>
            <p:nvPr/>
          </p:nvSpPr>
          <p:spPr>
            <a:xfrm>
              <a:off x="597550" y="4893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03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63;p20"/>
            <p:cNvSpPr/>
            <p:nvPr/>
          </p:nvSpPr>
          <p:spPr>
            <a:xfrm>
              <a:off x="597550" y="4780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03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64;p20"/>
            <p:cNvSpPr/>
            <p:nvPr/>
          </p:nvSpPr>
          <p:spPr>
            <a:xfrm>
              <a:off x="597550" y="46671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03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65;p20"/>
            <p:cNvSpPr/>
            <p:nvPr/>
          </p:nvSpPr>
          <p:spPr>
            <a:xfrm>
              <a:off x="597550" y="4553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03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66;p20"/>
            <p:cNvSpPr/>
            <p:nvPr/>
          </p:nvSpPr>
          <p:spPr>
            <a:xfrm>
              <a:off x="597550" y="4441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03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67;p20"/>
            <p:cNvSpPr/>
            <p:nvPr/>
          </p:nvSpPr>
          <p:spPr>
            <a:xfrm>
              <a:off x="597550" y="4328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03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68;p20"/>
            <p:cNvSpPr/>
            <p:nvPr/>
          </p:nvSpPr>
          <p:spPr>
            <a:xfrm>
              <a:off x="597550" y="42150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03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69;p20"/>
            <p:cNvSpPr/>
            <p:nvPr/>
          </p:nvSpPr>
          <p:spPr>
            <a:xfrm>
              <a:off x="597550" y="4101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03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0;p20"/>
            <p:cNvSpPr/>
            <p:nvPr/>
          </p:nvSpPr>
          <p:spPr>
            <a:xfrm>
              <a:off x="597550" y="3988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03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1;p20"/>
            <p:cNvSpPr/>
            <p:nvPr/>
          </p:nvSpPr>
          <p:spPr>
            <a:xfrm>
              <a:off x="597550" y="3875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03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2;p20"/>
            <p:cNvSpPr/>
            <p:nvPr/>
          </p:nvSpPr>
          <p:spPr>
            <a:xfrm>
              <a:off x="597550" y="3762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03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73;p20"/>
            <p:cNvSpPr/>
            <p:nvPr/>
          </p:nvSpPr>
          <p:spPr>
            <a:xfrm>
              <a:off x="597550" y="36496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03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74;p20"/>
            <p:cNvSpPr/>
            <p:nvPr/>
          </p:nvSpPr>
          <p:spPr>
            <a:xfrm>
              <a:off x="597550" y="35364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03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75;p20"/>
            <p:cNvSpPr/>
            <p:nvPr/>
          </p:nvSpPr>
          <p:spPr>
            <a:xfrm>
              <a:off x="597550" y="34232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03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76;p20"/>
            <p:cNvSpPr/>
            <p:nvPr/>
          </p:nvSpPr>
          <p:spPr>
            <a:xfrm>
              <a:off x="597550" y="33100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03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77;p20"/>
            <p:cNvSpPr/>
            <p:nvPr/>
          </p:nvSpPr>
          <p:spPr>
            <a:xfrm>
              <a:off x="597550" y="31967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03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78;p20"/>
            <p:cNvSpPr/>
            <p:nvPr/>
          </p:nvSpPr>
          <p:spPr>
            <a:xfrm>
              <a:off x="597550" y="30835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03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" name="Google Shape;279;p20"/>
            <p:cNvSpPr/>
            <p:nvPr/>
          </p:nvSpPr>
          <p:spPr>
            <a:xfrm>
              <a:off x="597550" y="29703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03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" name="Google Shape;280;p20"/>
            <p:cNvSpPr/>
            <p:nvPr/>
          </p:nvSpPr>
          <p:spPr>
            <a:xfrm>
              <a:off x="597550" y="28578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03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Google Shape;281;p20"/>
            <p:cNvSpPr/>
            <p:nvPr/>
          </p:nvSpPr>
          <p:spPr>
            <a:xfrm>
              <a:off x="597550" y="27446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03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Google Shape;282;p20"/>
            <p:cNvSpPr/>
            <p:nvPr/>
          </p:nvSpPr>
          <p:spPr>
            <a:xfrm>
              <a:off x="597550" y="263140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03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Google Shape;283;p20"/>
            <p:cNvSpPr/>
            <p:nvPr/>
          </p:nvSpPr>
          <p:spPr>
            <a:xfrm>
              <a:off x="597550" y="251817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03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Google Shape;284;p20"/>
            <p:cNvSpPr/>
            <p:nvPr/>
          </p:nvSpPr>
          <p:spPr>
            <a:xfrm>
              <a:off x="597550" y="24049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03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" name="Google Shape;285;p20"/>
            <p:cNvSpPr/>
            <p:nvPr/>
          </p:nvSpPr>
          <p:spPr>
            <a:xfrm>
              <a:off x="597550" y="22917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03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Google Shape;286;p20"/>
            <p:cNvSpPr/>
            <p:nvPr/>
          </p:nvSpPr>
          <p:spPr>
            <a:xfrm>
              <a:off x="597550" y="21792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03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87;p20"/>
            <p:cNvSpPr/>
            <p:nvPr/>
          </p:nvSpPr>
          <p:spPr>
            <a:xfrm>
              <a:off x="597550" y="20660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03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88;p20"/>
            <p:cNvSpPr/>
            <p:nvPr/>
          </p:nvSpPr>
          <p:spPr>
            <a:xfrm>
              <a:off x="597550" y="19528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03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89;p20"/>
            <p:cNvSpPr/>
            <p:nvPr/>
          </p:nvSpPr>
          <p:spPr>
            <a:xfrm>
              <a:off x="597550" y="1839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03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0;p20"/>
            <p:cNvSpPr/>
            <p:nvPr/>
          </p:nvSpPr>
          <p:spPr>
            <a:xfrm>
              <a:off x="597550" y="1726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03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1;p20"/>
            <p:cNvSpPr/>
            <p:nvPr/>
          </p:nvSpPr>
          <p:spPr>
            <a:xfrm>
              <a:off x="597550" y="16131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03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2;p20"/>
            <p:cNvSpPr/>
            <p:nvPr/>
          </p:nvSpPr>
          <p:spPr>
            <a:xfrm>
              <a:off x="597550" y="1499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03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293;p20"/>
            <p:cNvSpPr/>
            <p:nvPr/>
          </p:nvSpPr>
          <p:spPr>
            <a:xfrm>
              <a:off x="597550" y="1387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03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" name="Google Shape;294;p20"/>
            <p:cNvSpPr/>
            <p:nvPr/>
          </p:nvSpPr>
          <p:spPr>
            <a:xfrm>
              <a:off x="597550" y="1274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03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Google Shape;295;p20"/>
            <p:cNvSpPr/>
            <p:nvPr/>
          </p:nvSpPr>
          <p:spPr>
            <a:xfrm>
              <a:off x="597550" y="11610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03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296;p20"/>
            <p:cNvSpPr/>
            <p:nvPr/>
          </p:nvSpPr>
          <p:spPr>
            <a:xfrm>
              <a:off x="597550" y="1047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03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297;p20"/>
            <p:cNvSpPr/>
            <p:nvPr/>
          </p:nvSpPr>
          <p:spPr>
            <a:xfrm>
              <a:off x="597550" y="934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03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298;p20"/>
            <p:cNvSpPr/>
            <p:nvPr/>
          </p:nvSpPr>
          <p:spPr>
            <a:xfrm>
              <a:off x="597550" y="821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03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299;p20"/>
            <p:cNvSpPr/>
            <p:nvPr/>
          </p:nvSpPr>
          <p:spPr>
            <a:xfrm>
              <a:off x="597550" y="708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03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00" name="Google Shape;300;p20"/>
          <p:cNvSpPr/>
          <p:nvPr/>
        </p:nvSpPr>
        <p:spPr>
          <a:xfrm rot="-5400000">
            <a:off x="120212" y="72934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01" name="Google Shape;301;p20"/>
          <p:cNvGrpSpPr/>
          <p:nvPr/>
        </p:nvGrpSpPr>
        <p:grpSpPr>
          <a:xfrm rot="5400000">
            <a:off x="85100" y="3657925"/>
            <a:ext cx="98902" cy="553090"/>
            <a:chOff x="4898850" y="4820550"/>
            <a:chExt cx="98902" cy="553090"/>
          </a:xfrm>
        </p:grpSpPr>
        <p:sp>
          <p:nvSpPr>
            <p:cNvPr id="302" name="Google Shape;302;p20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03;p20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04;p20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05;p20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06;p20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07" name="Google Shape;307;p20"/>
          <p:cNvGrpSpPr/>
          <p:nvPr/>
        </p:nvGrpSpPr>
        <p:grpSpPr>
          <a:xfrm flipH="1">
            <a:off x="-538592" y="566830"/>
            <a:ext cx="1823016" cy="296643"/>
            <a:chOff x="7857346" y="3902355"/>
            <a:chExt cx="1823016" cy="296643"/>
          </a:xfrm>
        </p:grpSpPr>
        <p:sp>
          <p:nvSpPr>
            <p:cNvPr id="308" name="Google Shape;308;p20"/>
            <p:cNvSpPr/>
            <p:nvPr/>
          </p:nvSpPr>
          <p:spPr>
            <a:xfrm>
              <a:off x="7956216" y="4048371"/>
              <a:ext cx="1724145" cy="150627"/>
            </a:xfrm>
            <a:custGeom>
              <a:rect b="b" l="l" r="r" t="t"/>
              <a:pathLst>
                <a:path extrusionOk="0" fill="none" h="4834" w="55332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09;p20"/>
            <p:cNvSpPr/>
            <p:nvPr/>
          </p:nvSpPr>
          <p:spPr>
            <a:xfrm>
              <a:off x="8453686" y="390235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0" y="1488"/>
                  </a:moveTo>
                  <a:cubicBezTo>
                    <a:pt x="0" y="670"/>
                    <a:pt x="670" y="1"/>
                    <a:pt x="1488" y="1"/>
                  </a:cubicBezTo>
                  <a:cubicBezTo>
                    <a:pt x="2306" y="1"/>
                    <a:pt x="2950" y="670"/>
                    <a:pt x="2950" y="1488"/>
                  </a:cubicBezTo>
                  <a:cubicBezTo>
                    <a:pt x="2950" y="2281"/>
                    <a:pt x="2306" y="2951"/>
                    <a:pt x="1488" y="2951"/>
                  </a:cubicBezTo>
                  <a:cubicBezTo>
                    <a:pt x="670" y="2951"/>
                    <a:pt x="0" y="2281"/>
                    <a:pt x="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0;p20"/>
            <p:cNvSpPr/>
            <p:nvPr/>
          </p:nvSpPr>
          <p:spPr>
            <a:xfrm>
              <a:off x="8478396" y="3927096"/>
              <a:ext cx="43281" cy="42502"/>
            </a:xfrm>
            <a:custGeom>
              <a:rect b="b" l="l" r="r" t="t"/>
              <a:pathLst>
                <a:path extrusionOk="0" h="1364" w="1389">
                  <a:moveTo>
                    <a:pt x="695" y="0"/>
                  </a:moveTo>
                  <a:cubicBezTo>
                    <a:pt x="298" y="0"/>
                    <a:pt x="1" y="298"/>
                    <a:pt x="1" y="694"/>
                  </a:cubicBezTo>
                  <a:cubicBezTo>
                    <a:pt x="1" y="1066"/>
                    <a:pt x="298" y="1363"/>
                    <a:pt x="695" y="1363"/>
                  </a:cubicBezTo>
                  <a:cubicBezTo>
                    <a:pt x="1067" y="1363"/>
                    <a:pt x="1389" y="1066"/>
                    <a:pt x="1389" y="694"/>
                  </a:cubicBezTo>
                  <a:cubicBezTo>
                    <a:pt x="1389" y="298"/>
                    <a:pt x="1067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" name="Google Shape;311;p20"/>
            <p:cNvSpPr/>
            <p:nvPr/>
          </p:nvSpPr>
          <p:spPr>
            <a:xfrm>
              <a:off x="7857346" y="400200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" name="Google Shape;312;p20"/>
            <p:cNvSpPr/>
            <p:nvPr/>
          </p:nvSpPr>
          <p:spPr>
            <a:xfrm>
              <a:off x="7882087" y="4026715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" name="Google Shape;313;p20"/>
            <p:cNvSpPr/>
            <p:nvPr/>
          </p:nvSpPr>
          <p:spPr>
            <a:xfrm>
              <a:off x="8545608" y="3948721"/>
              <a:ext cx="1134754" cy="175368"/>
            </a:xfrm>
            <a:custGeom>
              <a:rect b="b" l="l" r="r" t="t"/>
              <a:pathLst>
                <a:path extrusionOk="0" fill="none" h="5628" w="36417">
                  <a:moveTo>
                    <a:pt x="0" y="0"/>
                  </a:moveTo>
                  <a:lnTo>
                    <a:pt x="6049" y="0"/>
                  </a:lnTo>
                  <a:lnTo>
                    <a:pt x="8379" y="2330"/>
                  </a:lnTo>
                  <a:lnTo>
                    <a:pt x="11676" y="5627"/>
                  </a:lnTo>
                  <a:lnTo>
                    <a:pt x="36416" y="5627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14" name="Google Shape;314;p20"/>
          <p:cNvGrpSpPr/>
          <p:nvPr/>
        </p:nvGrpSpPr>
        <p:grpSpPr>
          <a:xfrm rot="5400000">
            <a:off x="4799100" y="4593800"/>
            <a:ext cx="98902" cy="553090"/>
            <a:chOff x="4898850" y="4820550"/>
            <a:chExt cx="98902" cy="553090"/>
          </a:xfrm>
        </p:grpSpPr>
        <p:sp>
          <p:nvSpPr>
            <p:cNvPr id="315" name="Google Shape;315;p20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Google Shape;316;p20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Google Shape;317;p20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18;p20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19;p20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20" name="Google Shape;320;p20"/>
          <p:cNvGrpSpPr/>
          <p:nvPr/>
        </p:nvGrpSpPr>
        <p:grpSpPr>
          <a:xfrm>
            <a:off x="432919" y="4756119"/>
            <a:ext cx="1105976" cy="133969"/>
            <a:chOff x="8183182" y="663852"/>
            <a:chExt cx="1475028" cy="178673"/>
          </a:xfrm>
        </p:grpSpPr>
        <p:grpSp>
          <p:nvGrpSpPr>
            <p:cNvPr id="321" name="Google Shape;321;p20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322" name="Google Shape;322;p20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3" name="Google Shape;323;p20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4" name="Google Shape;324;p20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5" name="Google Shape;325;p20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6" name="Google Shape;326;p20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7" name="Google Shape;327;p20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8" name="Google Shape;328;p20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9" name="Google Shape;329;p20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0" name="Google Shape;330;p20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1" name="Google Shape;331;p20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32" name="Google Shape;332;p20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333" name="Google Shape;333;p20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4" name="Google Shape;334;p20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5" name="Google Shape;335;p20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6" name="Google Shape;336;p20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7" name="Google Shape;337;p20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8" name="Google Shape;338;p20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9" name="Google Shape;339;p20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0" name="Google Shape;340;p20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1" name="Google Shape;341;p20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2" name="Google Shape;342;p20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343" name="Google Shape;343;p20"/>
          <p:cNvSpPr/>
          <p:nvPr/>
        </p:nvSpPr>
        <p:spPr>
          <a:xfrm rot="5400000">
            <a:off x="8279899" y="4228125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" name="Google Shape;344;p20"/>
          <p:cNvSpPr/>
          <p:nvPr/>
        </p:nvSpPr>
        <p:spPr>
          <a:xfrm>
            <a:off x="8161612" y="-348808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45" name="Google Shape;345;p20"/>
          <p:cNvGrpSpPr/>
          <p:nvPr/>
        </p:nvGrpSpPr>
        <p:grpSpPr>
          <a:xfrm>
            <a:off x="8395576" y="4749303"/>
            <a:ext cx="883262" cy="242091"/>
            <a:chOff x="2300350" y="2601250"/>
            <a:chExt cx="2275275" cy="623625"/>
          </a:xfrm>
        </p:grpSpPr>
        <p:sp>
          <p:nvSpPr>
            <p:cNvPr id="346" name="Google Shape;346;p20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" name="Google Shape;347;p20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" name="Google Shape;348;p20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" name="Google Shape;349;p20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" name="Google Shape;350;p20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" name="Google Shape;351;p20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52" name="Google Shape;352;p20"/>
          <p:cNvGrpSpPr/>
          <p:nvPr/>
        </p:nvGrpSpPr>
        <p:grpSpPr>
          <a:xfrm>
            <a:off x="5989113" y="235761"/>
            <a:ext cx="1252896" cy="51000"/>
            <a:chOff x="2915381" y="4104819"/>
            <a:chExt cx="1252896" cy="51000"/>
          </a:xfrm>
        </p:grpSpPr>
        <p:sp>
          <p:nvSpPr>
            <p:cNvPr id="353" name="Google Shape;353;p20"/>
            <p:cNvSpPr/>
            <p:nvPr/>
          </p:nvSpPr>
          <p:spPr>
            <a:xfrm>
              <a:off x="2915381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" name="Google Shape;354;p20"/>
            <p:cNvSpPr/>
            <p:nvPr/>
          </p:nvSpPr>
          <p:spPr>
            <a:xfrm>
              <a:off x="3007850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" name="Google Shape;355;p20"/>
            <p:cNvSpPr/>
            <p:nvPr/>
          </p:nvSpPr>
          <p:spPr>
            <a:xfrm>
              <a:off x="3100319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" name="Google Shape;356;p20"/>
            <p:cNvSpPr/>
            <p:nvPr/>
          </p:nvSpPr>
          <p:spPr>
            <a:xfrm>
              <a:off x="3192788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" name="Google Shape;357;p20"/>
            <p:cNvSpPr/>
            <p:nvPr/>
          </p:nvSpPr>
          <p:spPr>
            <a:xfrm>
              <a:off x="328525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" name="Google Shape;358;p20"/>
            <p:cNvSpPr/>
            <p:nvPr/>
          </p:nvSpPr>
          <p:spPr>
            <a:xfrm>
              <a:off x="3377726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" name="Google Shape;359;p20"/>
            <p:cNvSpPr/>
            <p:nvPr/>
          </p:nvSpPr>
          <p:spPr>
            <a:xfrm>
              <a:off x="3470195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" name="Google Shape;360;p20"/>
            <p:cNvSpPr/>
            <p:nvPr/>
          </p:nvSpPr>
          <p:spPr>
            <a:xfrm>
              <a:off x="3562664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" name="Google Shape;361;p20"/>
            <p:cNvSpPr/>
            <p:nvPr/>
          </p:nvSpPr>
          <p:spPr>
            <a:xfrm>
              <a:off x="3655133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" name="Google Shape;362;p20"/>
            <p:cNvSpPr/>
            <p:nvPr/>
          </p:nvSpPr>
          <p:spPr>
            <a:xfrm>
              <a:off x="3747602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" name="Google Shape;363;p20"/>
            <p:cNvSpPr/>
            <p:nvPr/>
          </p:nvSpPr>
          <p:spPr>
            <a:xfrm>
              <a:off x="38400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" name="Google Shape;364;p20"/>
            <p:cNvSpPr/>
            <p:nvPr/>
          </p:nvSpPr>
          <p:spPr>
            <a:xfrm>
              <a:off x="39324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65;p20"/>
            <p:cNvSpPr/>
            <p:nvPr/>
          </p:nvSpPr>
          <p:spPr>
            <a:xfrm>
              <a:off x="40248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" name="Google Shape;366;p20"/>
            <p:cNvSpPr/>
            <p:nvPr/>
          </p:nvSpPr>
          <p:spPr>
            <a:xfrm>
              <a:off x="41172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7" name="Google Shape;367;p20"/>
          <p:cNvSpPr txBox="1"/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  <a:noFill/>
          <a:ln>
            <a:noFill/>
          </a:ln>
          <a:effectLst>
            <a:outerShdw blurRad="8572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BLANK_9"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0" name="Google Shape;370;p22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371" name="Google Shape;371;p22"/>
            <p:cNvSpPr/>
            <p:nvPr/>
          </p:nvSpPr>
          <p:spPr>
            <a:xfrm>
              <a:off x="597550" y="4893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03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" name="Google Shape;372;p22"/>
            <p:cNvSpPr/>
            <p:nvPr/>
          </p:nvSpPr>
          <p:spPr>
            <a:xfrm>
              <a:off x="597550" y="4780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03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" name="Google Shape;373;p22"/>
            <p:cNvSpPr/>
            <p:nvPr/>
          </p:nvSpPr>
          <p:spPr>
            <a:xfrm>
              <a:off x="597550" y="46671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03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" name="Google Shape;374;p22"/>
            <p:cNvSpPr/>
            <p:nvPr/>
          </p:nvSpPr>
          <p:spPr>
            <a:xfrm>
              <a:off x="597550" y="4553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03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" name="Google Shape;375;p22"/>
            <p:cNvSpPr/>
            <p:nvPr/>
          </p:nvSpPr>
          <p:spPr>
            <a:xfrm>
              <a:off x="597550" y="4441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03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" name="Google Shape;376;p22"/>
            <p:cNvSpPr/>
            <p:nvPr/>
          </p:nvSpPr>
          <p:spPr>
            <a:xfrm>
              <a:off x="597550" y="4328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03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" name="Google Shape;377;p22"/>
            <p:cNvSpPr/>
            <p:nvPr/>
          </p:nvSpPr>
          <p:spPr>
            <a:xfrm>
              <a:off x="597550" y="42150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03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" name="Google Shape;378;p22"/>
            <p:cNvSpPr/>
            <p:nvPr/>
          </p:nvSpPr>
          <p:spPr>
            <a:xfrm>
              <a:off x="597550" y="4101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03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" name="Google Shape;379;p22"/>
            <p:cNvSpPr/>
            <p:nvPr/>
          </p:nvSpPr>
          <p:spPr>
            <a:xfrm>
              <a:off x="597550" y="3988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03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" name="Google Shape;380;p22"/>
            <p:cNvSpPr/>
            <p:nvPr/>
          </p:nvSpPr>
          <p:spPr>
            <a:xfrm>
              <a:off x="597550" y="3875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03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" name="Google Shape;381;p22"/>
            <p:cNvSpPr/>
            <p:nvPr/>
          </p:nvSpPr>
          <p:spPr>
            <a:xfrm>
              <a:off x="597550" y="3762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03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" name="Google Shape;382;p22"/>
            <p:cNvSpPr/>
            <p:nvPr/>
          </p:nvSpPr>
          <p:spPr>
            <a:xfrm>
              <a:off x="597550" y="36496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03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" name="Google Shape;383;p22"/>
            <p:cNvSpPr/>
            <p:nvPr/>
          </p:nvSpPr>
          <p:spPr>
            <a:xfrm>
              <a:off x="597550" y="35364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03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" name="Google Shape;384;p22"/>
            <p:cNvSpPr/>
            <p:nvPr/>
          </p:nvSpPr>
          <p:spPr>
            <a:xfrm>
              <a:off x="597550" y="34232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03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" name="Google Shape;385;p22"/>
            <p:cNvSpPr/>
            <p:nvPr/>
          </p:nvSpPr>
          <p:spPr>
            <a:xfrm>
              <a:off x="597550" y="33100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03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" name="Google Shape;386;p22"/>
            <p:cNvSpPr/>
            <p:nvPr/>
          </p:nvSpPr>
          <p:spPr>
            <a:xfrm>
              <a:off x="597550" y="31967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03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" name="Google Shape;387;p22"/>
            <p:cNvSpPr/>
            <p:nvPr/>
          </p:nvSpPr>
          <p:spPr>
            <a:xfrm>
              <a:off x="597550" y="30835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03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" name="Google Shape;388;p22"/>
            <p:cNvSpPr/>
            <p:nvPr/>
          </p:nvSpPr>
          <p:spPr>
            <a:xfrm>
              <a:off x="597550" y="29703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03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" name="Google Shape;389;p22"/>
            <p:cNvSpPr/>
            <p:nvPr/>
          </p:nvSpPr>
          <p:spPr>
            <a:xfrm>
              <a:off x="597550" y="28578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03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" name="Google Shape;390;p22"/>
            <p:cNvSpPr/>
            <p:nvPr/>
          </p:nvSpPr>
          <p:spPr>
            <a:xfrm>
              <a:off x="597550" y="27446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03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" name="Google Shape;391;p22"/>
            <p:cNvSpPr/>
            <p:nvPr/>
          </p:nvSpPr>
          <p:spPr>
            <a:xfrm>
              <a:off x="597550" y="263140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03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" name="Google Shape;392;p22"/>
            <p:cNvSpPr/>
            <p:nvPr/>
          </p:nvSpPr>
          <p:spPr>
            <a:xfrm>
              <a:off x="597550" y="251817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03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" name="Google Shape;393;p22"/>
            <p:cNvSpPr/>
            <p:nvPr/>
          </p:nvSpPr>
          <p:spPr>
            <a:xfrm>
              <a:off x="597550" y="24049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03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" name="Google Shape;394;p22"/>
            <p:cNvSpPr/>
            <p:nvPr/>
          </p:nvSpPr>
          <p:spPr>
            <a:xfrm>
              <a:off x="597550" y="22917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03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" name="Google Shape;395;p22"/>
            <p:cNvSpPr/>
            <p:nvPr/>
          </p:nvSpPr>
          <p:spPr>
            <a:xfrm>
              <a:off x="597550" y="21792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03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" name="Google Shape;396;p22"/>
            <p:cNvSpPr/>
            <p:nvPr/>
          </p:nvSpPr>
          <p:spPr>
            <a:xfrm>
              <a:off x="597550" y="20660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03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" name="Google Shape;397;p22"/>
            <p:cNvSpPr/>
            <p:nvPr/>
          </p:nvSpPr>
          <p:spPr>
            <a:xfrm>
              <a:off x="597550" y="19528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03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" name="Google Shape;398;p22"/>
            <p:cNvSpPr/>
            <p:nvPr/>
          </p:nvSpPr>
          <p:spPr>
            <a:xfrm>
              <a:off x="597550" y="1839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03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" name="Google Shape;399;p22"/>
            <p:cNvSpPr/>
            <p:nvPr/>
          </p:nvSpPr>
          <p:spPr>
            <a:xfrm>
              <a:off x="597550" y="1726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03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" name="Google Shape;400;p22"/>
            <p:cNvSpPr/>
            <p:nvPr/>
          </p:nvSpPr>
          <p:spPr>
            <a:xfrm>
              <a:off x="597550" y="16131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03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" name="Google Shape;401;p22"/>
            <p:cNvSpPr/>
            <p:nvPr/>
          </p:nvSpPr>
          <p:spPr>
            <a:xfrm>
              <a:off x="597550" y="1499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03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" name="Google Shape;402;p22"/>
            <p:cNvSpPr/>
            <p:nvPr/>
          </p:nvSpPr>
          <p:spPr>
            <a:xfrm>
              <a:off x="597550" y="1387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03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" name="Google Shape;403;p22"/>
            <p:cNvSpPr/>
            <p:nvPr/>
          </p:nvSpPr>
          <p:spPr>
            <a:xfrm>
              <a:off x="597550" y="1274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03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" name="Google Shape;404;p22"/>
            <p:cNvSpPr/>
            <p:nvPr/>
          </p:nvSpPr>
          <p:spPr>
            <a:xfrm>
              <a:off x="597550" y="11610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03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" name="Google Shape;405;p22"/>
            <p:cNvSpPr/>
            <p:nvPr/>
          </p:nvSpPr>
          <p:spPr>
            <a:xfrm>
              <a:off x="597550" y="1047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03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" name="Google Shape;406;p22"/>
            <p:cNvSpPr/>
            <p:nvPr/>
          </p:nvSpPr>
          <p:spPr>
            <a:xfrm>
              <a:off x="597550" y="934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03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" name="Google Shape;407;p22"/>
            <p:cNvSpPr/>
            <p:nvPr/>
          </p:nvSpPr>
          <p:spPr>
            <a:xfrm>
              <a:off x="597550" y="821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03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" name="Google Shape;408;p22"/>
            <p:cNvSpPr/>
            <p:nvPr/>
          </p:nvSpPr>
          <p:spPr>
            <a:xfrm>
              <a:off x="597550" y="708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03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09" name="Google Shape;409;p22"/>
          <p:cNvSpPr txBox="1"/>
          <p:nvPr>
            <p:ph type="title"/>
          </p:nvPr>
        </p:nvSpPr>
        <p:spPr>
          <a:xfrm>
            <a:off x="713100" y="1723050"/>
            <a:ext cx="4401600" cy="572700"/>
          </a:xfrm>
          <a:prstGeom prst="rect">
            <a:avLst/>
          </a:prstGeom>
          <a:noFill/>
          <a:ln>
            <a:noFill/>
          </a:ln>
          <a:effectLst>
            <a:outerShdw blurRad="157163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410" name="Google Shape;410;p22"/>
          <p:cNvSpPr txBox="1"/>
          <p:nvPr>
            <p:ph idx="1" type="subTitle"/>
          </p:nvPr>
        </p:nvSpPr>
        <p:spPr>
          <a:xfrm>
            <a:off x="713100" y="2366050"/>
            <a:ext cx="4401600" cy="106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411" name="Google Shape;411;p22"/>
          <p:cNvGrpSpPr/>
          <p:nvPr/>
        </p:nvGrpSpPr>
        <p:grpSpPr>
          <a:xfrm>
            <a:off x="8137507" y="-109361"/>
            <a:ext cx="586800" cy="1284434"/>
            <a:chOff x="8137507" y="-109361"/>
            <a:chExt cx="586800" cy="1284434"/>
          </a:xfrm>
        </p:grpSpPr>
        <p:sp>
          <p:nvSpPr>
            <p:cNvPr id="412" name="Google Shape;412;p22"/>
            <p:cNvSpPr/>
            <p:nvPr/>
          </p:nvSpPr>
          <p:spPr>
            <a:xfrm>
              <a:off x="8137507" y="-109352"/>
              <a:ext cx="586800" cy="1284425"/>
            </a:xfrm>
            <a:prstGeom prst="flowChartOffpageConnector">
              <a:avLst/>
            </a:prstGeom>
            <a:gradFill>
              <a:gsLst>
                <a:gs pos="0">
                  <a:schemeClr val="accent4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13" name="Google Shape;413;p22"/>
            <p:cNvGrpSpPr/>
            <p:nvPr/>
          </p:nvGrpSpPr>
          <p:grpSpPr>
            <a:xfrm rot="-5400000">
              <a:off x="7989266" y="211224"/>
              <a:ext cx="883262" cy="242091"/>
              <a:chOff x="2300350" y="2601250"/>
              <a:chExt cx="2275275" cy="623625"/>
            </a:xfrm>
          </p:grpSpPr>
          <p:sp>
            <p:nvSpPr>
              <p:cNvPr id="414" name="Google Shape;414;p22"/>
              <p:cNvSpPr/>
              <p:nvPr/>
            </p:nvSpPr>
            <p:spPr>
              <a:xfrm>
                <a:off x="2300350" y="2601250"/>
                <a:ext cx="392100" cy="623625"/>
              </a:xfrm>
              <a:custGeom>
                <a:rect b="b" l="l" r="r" t="t"/>
                <a:pathLst>
                  <a:path extrusionOk="0" h="24945" w="15684">
                    <a:moveTo>
                      <a:pt x="12720" y="0"/>
                    </a:moveTo>
                    <a:cubicBezTo>
                      <a:pt x="13337" y="0"/>
                      <a:pt x="14078" y="247"/>
                      <a:pt x="14572" y="741"/>
                    </a:cubicBezTo>
                    <a:cubicBezTo>
                      <a:pt x="15684" y="1852"/>
                      <a:pt x="15684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684" y="21240"/>
                      <a:pt x="15684" y="22845"/>
                      <a:pt x="14572" y="23957"/>
                    </a:cubicBezTo>
                    <a:cubicBezTo>
                      <a:pt x="13584" y="24944"/>
                      <a:pt x="11855" y="24944"/>
                      <a:pt x="10744" y="23957"/>
                    </a:cubicBezTo>
                    <a:lnTo>
                      <a:pt x="1112" y="14325"/>
                    </a:lnTo>
                    <a:cubicBezTo>
                      <a:pt x="1" y="13213"/>
                      <a:pt x="1" y="11484"/>
                      <a:pt x="1112" y="10496"/>
                    </a:cubicBezTo>
                    <a:lnTo>
                      <a:pt x="10744" y="741"/>
                    </a:lnTo>
                    <a:cubicBezTo>
                      <a:pt x="11361" y="247"/>
                      <a:pt x="11979" y="0"/>
                      <a:pt x="1272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5" name="Google Shape;415;p22"/>
              <p:cNvSpPr/>
              <p:nvPr/>
            </p:nvSpPr>
            <p:spPr>
              <a:xfrm>
                <a:off x="2680075" y="2601250"/>
                <a:ext cx="389025" cy="623625"/>
              </a:xfrm>
              <a:custGeom>
                <a:rect b="b" l="l" r="r" t="t"/>
                <a:pathLst>
                  <a:path extrusionOk="0" h="24945" w="15561">
                    <a:moveTo>
                      <a:pt x="12596" y="0"/>
                    </a:moveTo>
                    <a:cubicBezTo>
                      <a:pt x="13337" y="0"/>
                      <a:pt x="13955" y="247"/>
                      <a:pt x="14449" y="741"/>
                    </a:cubicBezTo>
                    <a:cubicBezTo>
                      <a:pt x="15560" y="1852"/>
                      <a:pt x="15560" y="3581"/>
                      <a:pt x="14449" y="4569"/>
                    </a:cubicBezTo>
                    <a:lnTo>
                      <a:pt x="6669" y="12349"/>
                    </a:lnTo>
                    <a:lnTo>
                      <a:pt x="14449" y="20128"/>
                    </a:lnTo>
                    <a:cubicBezTo>
                      <a:pt x="15560" y="21240"/>
                      <a:pt x="15560" y="22845"/>
                      <a:pt x="14449" y="23957"/>
                    </a:cubicBezTo>
                    <a:cubicBezTo>
                      <a:pt x="13461" y="24944"/>
                      <a:pt x="11732" y="24944"/>
                      <a:pt x="10621" y="23957"/>
                    </a:cubicBezTo>
                    <a:lnTo>
                      <a:pt x="988" y="14325"/>
                    </a:lnTo>
                    <a:cubicBezTo>
                      <a:pt x="1" y="13213"/>
                      <a:pt x="1" y="11484"/>
                      <a:pt x="988" y="10496"/>
                    </a:cubicBezTo>
                    <a:lnTo>
                      <a:pt x="10621" y="741"/>
                    </a:lnTo>
                    <a:cubicBezTo>
                      <a:pt x="11238" y="247"/>
                      <a:pt x="11855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6" name="Google Shape;416;p22"/>
              <p:cNvSpPr/>
              <p:nvPr/>
            </p:nvSpPr>
            <p:spPr>
              <a:xfrm>
                <a:off x="3056725" y="2601250"/>
                <a:ext cx="389000" cy="623625"/>
              </a:xfrm>
              <a:custGeom>
                <a:rect b="b" l="l" r="r" t="t"/>
                <a:pathLst>
                  <a:path extrusionOk="0" h="24945" w="15560">
                    <a:moveTo>
                      <a:pt x="12596" y="0"/>
                    </a:moveTo>
                    <a:cubicBezTo>
                      <a:pt x="13337" y="0"/>
                      <a:pt x="13954" y="247"/>
                      <a:pt x="14448" y="741"/>
                    </a:cubicBezTo>
                    <a:cubicBezTo>
                      <a:pt x="15559" y="1852"/>
                      <a:pt x="15559" y="3581"/>
                      <a:pt x="14448" y="4569"/>
                    </a:cubicBezTo>
                    <a:lnTo>
                      <a:pt x="6792" y="12349"/>
                    </a:lnTo>
                    <a:lnTo>
                      <a:pt x="14448" y="20128"/>
                    </a:lnTo>
                    <a:cubicBezTo>
                      <a:pt x="15559" y="21240"/>
                      <a:pt x="15559" y="22845"/>
                      <a:pt x="14448" y="23957"/>
                    </a:cubicBezTo>
                    <a:cubicBezTo>
                      <a:pt x="13460" y="24944"/>
                      <a:pt x="11731" y="24944"/>
                      <a:pt x="10743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3" y="741"/>
                    </a:lnTo>
                    <a:cubicBezTo>
                      <a:pt x="11237" y="247"/>
                      <a:pt x="11855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7" name="Google Shape;417;p22"/>
              <p:cNvSpPr/>
              <p:nvPr/>
            </p:nvSpPr>
            <p:spPr>
              <a:xfrm>
                <a:off x="3433350" y="2601250"/>
                <a:ext cx="389000" cy="623625"/>
              </a:xfrm>
              <a:custGeom>
                <a:rect b="b" l="l" r="r" t="t"/>
                <a:pathLst>
                  <a:path extrusionOk="0" h="24945" w="15560">
                    <a:moveTo>
                      <a:pt x="12596" y="0"/>
                    </a:moveTo>
                    <a:cubicBezTo>
                      <a:pt x="13337" y="0"/>
                      <a:pt x="13955" y="247"/>
                      <a:pt x="14572" y="741"/>
                    </a:cubicBezTo>
                    <a:cubicBezTo>
                      <a:pt x="15560" y="1852"/>
                      <a:pt x="15560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60" y="21240"/>
                      <a:pt x="15560" y="22845"/>
                      <a:pt x="14572" y="23957"/>
                    </a:cubicBezTo>
                    <a:cubicBezTo>
                      <a:pt x="13461" y="24944"/>
                      <a:pt x="11732" y="24944"/>
                      <a:pt x="10744" y="23957"/>
                    </a:cubicBezTo>
                    <a:lnTo>
                      <a:pt x="988" y="14325"/>
                    </a:lnTo>
                    <a:cubicBezTo>
                      <a:pt x="1" y="13213"/>
                      <a:pt x="1" y="11484"/>
                      <a:pt x="988" y="10496"/>
                    </a:cubicBezTo>
                    <a:lnTo>
                      <a:pt x="10744" y="741"/>
                    </a:lnTo>
                    <a:cubicBezTo>
                      <a:pt x="11238" y="247"/>
                      <a:pt x="11979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8" name="Google Shape;418;p22"/>
              <p:cNvSpPr/>
              <p:nvPr/>
            </p:nvSpPr>
            <p:spPr>
              <a:xfrm>
                <a:off x="3810000" y="2601250"/>
                <a:ext cx="389000" cy="623625"/>
              </a:xfrm>
              <a:custGeom>
                <a:rect b="b" l="l" r="r" t="t"/>
                <a:pathLst>
                  <a:path extrusionOk="0" h="24945" w="15560">
                    <a:moveTo>
                      <a:pt x="12596" y="0"/>
                    </a:moveTo>
                    <a:cubicBezTo>
                      <a:pt x="13337" y="0"/>
                      <a:pt x="13954" y="247"/>
                      <a:pt x="14572" y="741"/>
                    </a:cubicBezTo>
                    <a:cubicBezTo>
                      <a:pt x="15559" y="1852"/>
                      <a:pt x="15559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59" y="21240"/>
                      <a:pt x="15559" y="22845"/>
                      <a:pt x="14572" y="23957"/>
                    </a:cubicBezTo>
                    <a:cubicBezTo>
                      <a:pt x="13460" y="24944"/>
                      <a:pt x="11731" y="24944"/>
                      <a:pt x="10743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3" y="741"/>
                    </a:lnTo>
                    <a:cubicBezTo>
                      <a:pt x="11237" y="247"/>
                      <a:pt x="11978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9" name="Google Shape;419;p22"/>
              <p:cNvSpPr/>
              <p:nvPr/>
            </p:nvSpPr>
            <p:spPr>
              <a:xfrm>
                <a:off x="4186625" y="2601250"/>
                <a:ext cx="389000" cy="623625"/>
              </a:xfrm>
              <a:custGeom>
                <a:rect b="b" l="l" r="r" t="t"/>
                <a:pathLst>
                  <a:path extrusionOk="0" h="24945" w="15560">
                    <a:moveTo>
                      <a:pt x="12596" y="0"/>
                    </a:moveTo>
                    <a:cubicBezTo>
                      <a:pt x="13337" y="0"/>
                      <a:pt x="13955" y="247"/>
                      <a:pt x="14572" y="741"/>
                    </a:cubicBezTo>
                    <a:cubicBezTo>
                      <a:pt x="15560" y="1852"/>
                      <a:pt x="15560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60" y="21240"/>
                      <a:pt x="15560" y="22845"/>
                      <a:pt x="14572" y="23957"/>
                    </a:cubicBezTo>
                    <a:cubicBezTo>
                      <a:pt x="13461" y="24944"/>
                      <a:pt x="11732" y="24944"/>
                      <a:pt x="10744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4" y="741"/>
                    </a:lnTo>
                    <a:cubicBezTo>
                      <a:pt x="11238" y="247"/>
                      <a:pt x="11979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420" name="Google Shape;420;p22"/>
          <p:cNvGrpSpPr/>
          <p:nvPr/>
        </p:nvGrpSpPr>
        <p:grpSpPr>
          <a:xfrm>
            <a:off x="2517607" y="-116370"/>
            <a:ext cx="1520982" cy="302065"/>
            <a:chOff x="5642557" y="-150670"/>
            <a:chExt cx="1520982" cy="302065"/>
          </a:xfrm>
        </p:grpSpPr>
        <p:sp>
          <p:nvSpPr>
            <p:cNvPr id="421" name="Google Shape;421;p22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" name="Google Shape;422;p22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" name="Google Shape;423;p22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" name="Google Shape;424;p22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" name="Google Shape;425;p22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26" name="Google Shape;426;p22"/>
          <p:cNvSpPr/>
          <p:nvPr/>
        </p:nvSpPr>
        <p:spPr>
          <a:xfrm rot="-5400000">
            <a:off x="341629" y="-3488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27" name="Google Shape;427;p22"/>
          <p:cNvGrpSpPr/>
          <p:nvPr/>
        </p:nvGrpSpPr>
        <p:grpSpPr>
          <a:xfrm>
            <a:off x="4913901" y="675155"/>
            <a:ext cx="1252896" cy="51000"/>
            <a:chOff x="2915381" y="4104819"/>
            <a:chExt cx="1252896" cy="51000"/>
          </a:xfrm>
        </p:grpSpPr>
        <p:sp>
          <p:nvSpPr>
            <p:cNvPr id="428" name="Google Shape;428;p22"/>
            <p:cNvSpPr/>
            <p:nvPr/>
          </p:nvSpPr>
          <p:spPr>
            <a:xfrm>
              <a:off x="2915381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" name="Google Shape;429;p22"/>
            <p:cNvSpPr/>
            <p:nvPr/>
          </p:nvSpPr>
          <p:spPr>
            <a:xfrm>
              <a:off x="3007850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" name="Google Shape;430;p22"/>
            <p:cNvSpPr/>
            <p:nvPr/>
          </p:nvSpPr>
          <p:spPr>
            <a:xfrm>
              <a:off x="3100319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" name="Google Shape;431;p22"/>
            <p:cNvSpPr/>
            <p:nvPr/>
          </p:nvSpPr>
          <p:spPr>
            <a:xfrm>
              <a:off x="3192788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" name="Google Shape;432;p22"/>
            <p:cNvSpPr/>
            <p:nvPr/>
          </p:nvSpPr>
          <p:spPr>
            <a:xfrm>
              <a:off x="328525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" name="Google Shape;433;p22"/>
            <p:cNvSpPr/>
            <p:nvPr/>
          </p:nvSpPr>
          <p:spPr>
            <a:xfrm>
              <a:off x="3377726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" name="Google Shape;434;p22"/>
            <p:cNvSpPr/>
            <p:nvPr/>
          </p:nvSpPr>
          <p:spPr>
            <a:xfrm>
              <a:off x="3470195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" name="Google Shape;435;p22"/>
            <p:cNvSpPr/>
            <p:nvPr/>
          </p:nvSpPr>
          <p:spPr>
            <a:xfrm>
              <a:off x="3562664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" name="Google Shape;436;p22"/>
            <p:cNvSpPr/>
            <p:nvPr/>
          </p:nvSpPr>
          <p:spPr>
            <a:xfrm>
              <a:off x="3655133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" name="Google Shape;437;p22"/>
            <p:cNvSpPr/>
            <p:nvPr/>
          </p:nvSpPr>
          <p:spPr>
            <a:xfrm>
              <a:off x="3747602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" name="Google Shape;438;p22"/>
            <p:cNvSpPr/>
            <p:nvPr/>
          </p:nvSpPr>
          <p:spPr>
            <a:xfrm>
              <a:off x="38400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" name="Google Shape;439;p22"/>
            <p:cNvSpPr/>
            <p:nvPr/>
          </p:nvSpPr>
          <p:spPr>
            <a:xfrm>
              <a:off x="39324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" name="Google Shape;440;p22"/>
            <p:cNvSpPr/>
            <p:nvPr/>
          </p:nvSpPr>
          <p:spPr>
            <a:xfrm>
              <a:off x="40248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" name="Google Shape;441;p22"/>
            <p:cNvSpPr/>
            <p:nvPr/>
          </p:nvSpPr>
          <p:spPr>
            <a:xfrm>
              <a:off x="41172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42" name="Google Shape;442;p22"/>
          <p:cNvSpPr/>
          <p:nvPr/>
        </p:nvSpPr>
        <p:spPr>
          <a:xfrm rot="5400000">
            <a:off x="8208387" y="4204126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3" name="Google Shape;443;p22"/>
          <p:cNvSpPr/>
          <p:nvPr/>
        </p:nvSpPr>
        <p:spPr>
          <a:xfrm rot="10800000">
            <a:off x="1362311" y="4240075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44" name="Google Shape;444;p22"/>
          <p:cNvGrpSpPr/>
          <p:nvPr/>
        </p:nvGrpSpPr>
        <p:grpSpPr>
          <a:xfrm>
            <a:off x="5600407" y="4993736"/>
            <a:ext cx="1520982" cy="302065"/>
            <a:chOff x="5642557" y="-150670"/>
            <a:chExt cx="1520982" cy="302065"/>
          </a:xfrm>
        </p:grpSpPr>
        <p:sp>
          <p:nvSpPr>
            <p:cNvPr id="445" name="Google Shape;445;p22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" name="Google Shape;446;p22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" name="Google Shape;447;p22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" name="Google Shape;448;p22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" name="Google Shape;449;p22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50" name="Google Shape;450;p22"/>
          <p:cNvGrpSpPr/>
          <p:nvPr/>
        </p:nvGrpSpPr>
        <p:grpSpPr>
          <a:xfrm rot="5400000">
            <a:off x="8900" y="1773425"/>
            <a:ext cx="98902" cy="553090"/>
            <a:chOff x="4898850" y="4820550"/>
            <a:chExt cx="98902" cy="553090"/>
          </a:xfrm>
        </p:grpSpPr>
        <p:sp>
          <p:nvSpPr>
            <p:cNvPr id="451" name="Google Shape;451;p22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" name="Google Shape;452;p22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" name="Google Shape;453;p22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" name="Google Shape;454;p22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" name="Google Shape;455;p22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3"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7" name="Google Shape;457;p23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458" name="Google Shape;458;p23"/>
            <p:cNvSpPr/>
            <p:nvPr/>
          </p:nvSpPr>
          <p:spPr>
            <a:xfrm>
              <a:off x="597550" y="4893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03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" name="Google Shape;459;p23"/>
            <p:cNvSpPr/>
            <p:nvPr/>
          </p:nvSpPr>
          <p:spPr>
            <a:xfrm>
              <a:off x="597550" y="4780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03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" name="Google Shape;460;p23"/>
            <p:cNvSpPr/>
            <p:nvPr/>
          </p:nvSpPr>
          <p:spPr>
            <a:xfrm>
              <a:off x="597550" y="46671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03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" name="Google Shape;461;p23"/>
            <p:cNvSpPr/>
            <p:nvPr/>
          </p:nvSpPr>
          <p:spPr>
            <a:xfrm>
              <a:off x="597550" y="4553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03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" name="Google Shape;462;p23"/>
            <p:cNvSpPr/>
            <p:nvPr/>
          </p:nvSpPr>
          <p:spPr>
            <a:xfrm>
              <a:off x="597550" y="4441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03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" name="Google Shape;463;p23"/>
            <p:cNvSpPr/>
            <p:nvPr/>
          </p:nvSpPr>
          <p:spPr>
            <a:xfrm>
              <a:off x="597550" y="4328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03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" name="Google Shape;464;p23"/>
            <p:cNvSpPr/>
            <p:nvPr/>
          </p:nvSpPr>
          <p:spPr>
            <a:xfrm>
              <a:off x="597550" y="42150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03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" name="Google Shape;465;p23"/>
            <p:cNvSpPr/>
            <p:nvPr/>
          </p:nvSpPr>
          <p:spPr>
            <a:xfrm>
              <a:off x="597550" y="4101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03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" name="Google Shape;466;p23"/>
            <p:cNvSpPr/>
            <p:nvPr/>
          </p:nvSpPr>
          <p:spPr>
            <a:xfrm>
              <a:off x="597550" y="3988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03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" name="Google Shape;467;p23"/>
            <p:cNvSpPr/>
            <p:nvPr/>
          </p:nvSpPr>
          <p:spPr>
            <a:xfrm>
              <a:off x="597550" y="3875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03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" name="Google Shape;468;p23"/>
            <p:cNvSpPr/>
            <p:nvPr/>
          </p:nvSpPr>
          <p:spPr>
            <a:xfrm>
              <a:off x="597550" y="3762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03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" name="Google Shape;469;p23"/>
            <p:cNvSpPr/>
            <p:nvPr/>
          </p:nvSpPr>
          <p:spPr>
            <a:xfrm>
              <a:off x="597550" y="36496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03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" name="Google Shape;470;p23"/>
            <p:cNvSpPr/>
            <p:nvPr/>
          </p:nvSpPr>
          <p:spPr>
            <a:xfrm>
              <a:off x="597550" y="35364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03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" name="Google Shape;471;p23"/>
            <p:cNvSpPr/>
            <p:nvPr/>
          </p:nvSpPr>
          <p:spPr>
            <a:xfrm>
              <a:off x="597550" y="34232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03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" name="Google Shape;472;p23"/>
            <p:cNvSpPr/>
            <p:nvPr/>
          </p:nvSpPr>
          <p:spPr>
            <a:xfrm>
              <a:off x="597550" y="33100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03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" name="Google Shape;473;p23"/>
            <p:cNvSpPr/>
            <p:nvPr/>
          </p:nvSpPr>
          <p:spPr>
            <a:xfrm>
              <a:off x="597550" y="31967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03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" name="Google Shape;474;p23"/>
            <p:cNvSpPr/>
            <p:nvPr/>
          </p:nvSpPr>
          <p:spPr>
            <a:xfrm>
              <a:off x="597550" y="30835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03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" name="Google Shape;475;p23"/>
            <p:cNvSpPr/>
            <p:nvPr/>
          </p:nvSpPr>
          <p:spPr>
            <a:xfrm>
              <a:off x="597550" y="29703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03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" name="Google Shape;476;p23"/>
            <p:cNvSpPr/>
            <p:nvPr/>
          </p:nvSpPr>
          <p:spPr>
            <a:xfrm>
              <a:off x="597550" y="28578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03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" name="Google Shape;477;p23"/>
            <p:cNvSpPr/>
            <p:nvPr/>
          </p:nvSpPr>
          <p:spPr>
            <a:xfrm>
              <a:off x="597550" y="27446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03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" name="Google Shape;478;p23"/>
            <p:cNvSpPr/>
            <p:nvPr/>
          </p:nvSpPr>
          <p:spPr>
            <a:xfrm>
              <a:off x="597550" y="263140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03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" name="Google Shape;479;p23"/>
            <p:cNvSpPr/>
            <p:nvPr/>
          </p:nvSpPr>
          <p:spPr>
            <a:xfrm>
              <a:off x="597550" y="251817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03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" name="Google Shape;480;p23"/>
            <p:cNvSpPr/>
            <p:nvPr/>
          </p:nvSpPr>
          <p:spPr>
            <a:xfrm>
              <a:off x="597550" y="24049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03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" name="Google Shape;481;p23"/>
            <p:cNvSpPr/>
            <p:nvPr/>
          </p:nvSpPr>
          <p:spPr>
            <a:xfrm>
              <a:off x="597550" y="22917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03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" name="Google Shape;482;p23"/>
            <p:cNvSpPr/>
            <p:nvPr/>
          </p:nvSpPr>
          <p:spPr>
            <a:xfrm>
              <a:off x="597550" y="21792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03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" name="Google Shape;483;p23"/>
            <p:cNvSpPr/>
            <p:nvPr/>
          </p:nvSpPr>
          <p:spPr>
            <a:xfrm>
              <a:off x="597550" y="20660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03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" name="Google Shape;484;p23"/>
            <p:cNvSpPr/>
            <p:nvPr/>
          </p:nvSpPr>
          <p:spPr>
            <a:xfrm>
              <a:off x="597550" y="19528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03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" name="Google Shape;485;p23"/>
            <p:cNvSpPr/>
            <p:nvPr/>
          </p:nvSpPr>
          <p:spPr>
            <a:xfrm>
              <a:off x="597550" y="1839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03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" name="Google Shape;486;p23"/>
            <p:cNvSpPr/>
            <p:nvPr/>
          </p:nvSpPr>
          <p:spPr>
            <a:xfrm>
              <a:off x="597550" y="1726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03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" name="Google Shape;487;p23"/>
            <p:cNvSpPr/>
            <p:nvPr/>
          </p:nvSpPr>
          <p:spPr>
            <a:xfrm>
              <a:off x="597550" y="16131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03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" name="Google Shape;488;p23"/>
            <p:cNvSpPr/>
            <p:nvPr/>
          </p:nvSpPr>
          <p:spPr>
            <a:xfrm>
              <a:off x="597550" y="1499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03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" name="Google Shape;489;p23"/>
            <p:cNvSpPr/>
            <p:nvPr/>
          </p:nvSpPr>
          <p:spPr>
            <a:xfrm>
              <a:off x="597550" y="1387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03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" name="Google Shape;490;p23"/>
            <p:cNvSpPr/>
            <p:nvPr/>
          </p:nvSpPr>
          <p:spPr>
            <a:xfrm>
              <a:off x="597550" y="1274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03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" name="Google Shape;491;p23"/>
            <p:cNvSpPr/>
            <p:nvPr/>
          </p:nvSpPr>
          <p:spPr>
            <a:xfrm>
              <a:off x="597550" y="11610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03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" name="Google Shape;492;p23"/>
            <p:cNvSpPr/>
            <p:nvPr/>
          </p:nvSpPr>
          <p:spPr>
            <a:xfrm>
              <a:off x="597550" y="1047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03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" name="Google Shape;493;p23"/>
            <p:cNvSpPr/>
            <p:nvPr/>
          </p:nvSpPr>
          <p:spPr>
            <a:xfrm>
              <a:off x="597550" y="934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03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" name="Google Shape;494;p23"/>
            <p:cNvSpPr/>
            <p:nvPr/>
          </p:nvSpPr>
          <p:spPr>
            <a:xfrm>
              <a:off x="597550" y="821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03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" name="Google Shape;495;p23"/>
            <p:cNvSpPr/>
            <p:nvPr/>
          </p:nvSpPr>
          <p:spPr>
            <a:xfrm>
              <a:off x="597550" y="708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03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96" name="Google Shape;496;p23"/>
          <p:cNvGrpSpPr/>
          <p:nvPr/>
        </p:nvGrpSpPr>
        <p:grpSpPr>
          <a:xfrm rot="5400000">
            <a:off x="85100" y="1849625"/>
            <a:ext cx="98902" cy="553090"/>
            <a:chOff x="4898850" y="4820550"/>
            <a:chExt cx="98902" cy="553090"/>
          </a:xfrm>
        </p:grpSpPr>
        <p:sp>
          <p:nvSpPr>
            <p:cNvPr id="497" name="Google Shape;497;p23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" name="Google Shape;498;p23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" name="Google Shape;499;p23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" name="Google Shape;500;p23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" name="Google Shape;501;p23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02" name="Google Shape;502;p23"/>
          <p:cNvGrpSpPr/>
          <p:nvPr/>
        </p:nvGrpSpPr>
        <p:grpSpPr>
          <a:xfrm flipH="1">
            <a:off x="-839728" y="2843530"/>
            <a:ext cx="1823015" cy="196993"/>
            <a:chOff x="7857346" y="4002005"/>
            <a:chExt cx="1823015" cy="196993"/>
          </a:xfrm>
        </p:grpSpPr>
        <p:sp>
          <p:nvSpPr>
            <p:cNvPr id="503" name="Google Shape;503;p23"/>
            <p:cNvSpPr/>
            <p:nvPr/>
          </p:nvSpPr>
          <p:spPr>
            <a:xfrm>
              <a:off x="7956216" y="4048371"/>
              <a:ext cx="1724145" cy="150627"/>
            </a:xfrm>
            <a:custGeom>
              <a:rect b="b" l="l" r="r" t="t"/>
              <a:pathLst>
                <a:path extrusionOk="0" fill="none" h="4834" w="55332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" name="Google Shape;504;p23"/>
            <p:cNvSpPr/>
            <p:nvPr/>
          </p:nvSpPr>
          <p:spPr>
            <a:xfrm>
              <a:off x="7857346" y="400200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" name="Google Shape;505;p23"/>
            <p:cNvSpPr/>
            <p:nvPr/>
          </p:nvSpPr>
          <p:spPr>
            <a:xfrm>
              <a:off x="7882087" y="4026715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06" name="Google Shape;506;p23"/>
          <p:cNvSpPr/>
          <p:nvPr/>
        </p:nvSpPr>
        <p:spPr>
          <a:xfrm rot="5400000">
            <a:off x="8206149" y="3859075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7" name="Google Shape;507;p23"/>
          <p:cNvSpPr/>
          <p:nvPr/>
        </p:nvSpPr>
        <p:spPr>
          <a:xfrm>
            <a:off x="8206162" y="-3488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08" name="Google Shape;508;p23"/>
          <p:cNvGrpSpPr/>
          <p:nvPr/>
        </p:nvGrpSpPr>
        <p:grpSpPr>
          <a:xfrm>
            <a:off x="8267392" y="3231066"/>
            <a:ext cx="1105976" cy="133969"/>
            <a:chOff x="8183182" y="663852"/>
            <a:chExt cx="1475028" cy="178673"/>
          </a:xfrm>
        </p:grpSpPr>
        <p:grpSp>
          <p:nvGrpSpPr>
            <p:cNvPr id="509" name="Google Shape;509;p23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510" name="Google Shape;510;p23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1" name="Google Shape;511;p23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2" name="Google Shape;512;p23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3" name="Google Shape;513;p23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4" name="Google Shape;514;p23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5" name="Google Shape;515;p23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6" name="Google Shape;516;p23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7" name="Google Shape;517;p23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8" name="Google Shape;518;p23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9" name="Google Shape;519;p23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20" name="Google Shape;520;p23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521" name="Google Shape;521;p23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2" name="Google Shape;522;p23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3" name="Google Shape;523;p23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4" name="Google Shape;524;p23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5" name="Google Shape;525;p23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6" name="Google Shape;526;p23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7" name="Google Shape;527;p23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8" name="Google Shape;528;p23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9" name="Google Shape;529;p23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0" name="Google Shape;530;p23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531" name="Google Shape;531;p23"/>
          <p:cNvGrpSpPr/>
          <p:nvPr/>
        </p:nvGrpSpPr>
        <p:grpSpPr>
          <a:xfrm flipH="1">
            <a:off x="4834557" y="-107958"/>
            <a:ext cx="1520982" cy="302065"/>
            <a:chOff x="5642557" y="-150670"/>
            <a:chExt cx="1520982" cy="302065"/>
          </a:xfrm>
        </p:grpSpPr>
        <p:sp>
          <p:nvSpPr>
            <p:cNvPr id="532" name="Google Shape;532;p23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" name="Google Shape;533;p23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" name="Google Shape;534;p23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5" name="Google Shape;535;p23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6" name="Google Shape;536;p23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37" name="Google Shape;537;p23"/>
          <p:cNvGrpSpPr/>
          <p:nvPr/>
        </p:nvGrpSpPr>
        <p:grpSpPr>
          <a:xfrm>
            <a:off x="635870" y="-1455296"/>
            <a:ext cx="347400" cy="2297800"/>
            <a:chOff x="6420895" y="-1455296"/>
            <a:chExt cx="347400" cy="2297800"/>
          </a:xfrm>
        </p:grpSpPr>
        <p:sp>
          <p:nvSpPr>
            <p:cNvPr id="538" name="Google Shape;538;p23"/>
            <p:cNvSpPr/>
            <p:nvPr/>
          </p:nvSpPr>
          <p:spPr>
            <a:xfrm rot="5400000">
              <a:off x="5457595" y="-491996"/>
              <a:ext cx="1994700" cy="681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9" name="Google Shape;539;p23"/>
            <p:cNvSpPr/>
            <p:nvPr/>
          </p:nvSpPr>
          <p:spPr>
            <a:xfrm rot="5400000">
              <a:off x="5736895" y="-188896"/>
              <a:ext cx="1994700" cy="681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40" name="Google Shape;540;p23"/>
          <p:cNvSpPr/>
          <p:nvPr/>
        </p:nvSpPr>
        <p:spPr>
          <a:xfrm rot="-5400000">
            <a:off x="348812" y="4207689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41" name="Google Shape;541;p23"/>
          <p:cNvGrpSpPr/>
          <p:nvPr/>
        </p:nvGrpSpPr>
        <p:grpSpPr>
          <a:xfrm>
            <a:off x="333809" y="4164674"/>
            <a:ext cx="302065" cy="1520982"/>
            <a:chOff x="-108754" y="2690919"/>
            <a:chExt cx="302065" cy="1520982"/>
          </a:xfrm>
        </p:grpSpPr>
        <p:sp>
          <p:nvSpPr>
            <p:cNvPr id="542" name="Google Shape;542;p23"/>
            <p:cNvSpPr/>
            <p:nvPr/>
          </p:nvSpPr>
          <p:spPr>
            <a:xfrm>
              <a:off x="-62388" y="2782841"/>
              <a:ext cx="209364" cy="1335580"/>
            </a:xfrm>
            <a:custGeom>
              <a:rect b="b" l="l" r="r" t="t"/>
              <a:pathLst>
                <a:path extrusionOk="0" fill="none" h="42862" w="6719">
                  <a:moveTo>
                    <a:pt x="0" y="42862"/>
                  </a:moveTo>
                  <a:lnTo>
                    <a:pt x="0" y="23799"/>
                  </a:lnTo>
                  <a:lnTo>
                    <a:pt x="6718" y="17056"/>
                  </a:lnTo>
                  <a:lnTo>
                    <a:pt x="6718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3" name="Google Shape;543;p23"/>
            <p:cNvSpPr/>
            <p:nvPr/>
          </p:nvSpPr>
          <p:spPr>
            <a:xfrm>
              <a:off x="101358" y="2690919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1"/>
                  </a:moveTo>
                  <a:cubicBezTo>
                    <a:pt x="2281" y="1"/>
                    <a:pt x="2951" y="645"/>
                    <a:pt x="2951" y="1463"/>
                  </a:cubicBezTo>
                  <a:cubicBezTo>
                    <a:pt x="2951" y="2281"/>
                    <a:pt x="2281" y="2951"/>
                    <a:pt x="1463" y="2951"/>
                  </a:cubicBezTo>
                  <a:cubicBezTo>
                    <a:pt x="645" y="2951"/>
                    <a:pt x="1" y="2281"/>
                    <a:pt x="1" y="1463"/>
                  </a:cubicBezTo>
                  <a:cubicBezTo>
                    <a:pt x="1" y="645"/>
                    <a:pt x="645" y="1"/>
                    <a:pt x="1463" y="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4" name="Google Shape;544;p23"/>
            <p:cNvSpPr/>
            <p:nvPr/>
          </p:nvSpPr>
          <p:spPr>
            <a:xfrm>
              <a:off x="125320" y="2714881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4" y="0"/>
                  </a:moveTo>
                  <a:cubicBezTo>
                    <a:pt x="322" y="0"/>
                    <a:pt x="0" y="322"/>
                    <a:pt x="0" y="694"/>
                  </a:cubicBezTo>
                  <a:cubicBezTo>
                    <a:pt x="0" y="1091"/>
                    <a:pt x="322" y="1388"/>
                    <a:pt x="694" y="1388"/>
                  </a:cubicBezTo>
                  <a:cubicBezTo>
                    <a:pt x="1091" y="1388"/>
                    <a:pt x="1388" y="1091"/>
                    <a:pt x="1388" y="694"/>
                  </a:cubicBezTo>
                  <a:cubicBezTo>
                    <a:pt x="1388" y="322"/>
                    <a:pt x="1091" y="0"/>
                    <a:pt x="6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5" name="Google Shape;545;p23"/>
            <p:cNvSpPr/>
            <p:nvPr/>
          </p:nvSpPr>
          <p:spPr>
            <a:xfrm>
              <a:off x="-108754" y="4119948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88" y="0"/>
                  </a:moveTo>
                  <a:cubicBezTo>
                    <a:pt x="2306" y="0"/>
                    <a:pt x="2951" y="670"/>
                    <a:pt x="2951" y="1463"/>
                  </a:cubicBezTo>
                  <a:cubicBezTo>
                    <a:pt x="2951" y="2281"/>
                    <a:pt x="2306" y="2950"/>
                    <a:pt x="1488" y="2950"/>
                  </a:cubicBezTo>
                  <a:cubicBezTo>
                    <a:pt x="670" y="2950"/>
                    <a:pt x="1" y="2281"/>
                    <a:pt x="1" y="1463"/>
                  </a:cubicBezTo>
                  <a:cubicBezTo>
                    <a:pt x="1" y="670"/>
                    <a:pt x="670" y="0"/>
                    <a:pt x="1488" y="0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6" name="Google Shape;546;p23"/>
            <p:cNvSpPr/>
            <p:nvPr/>
          </p:nvSpPr>
          <p:spPr>
            <a:xfrm>
              <a:off x="-84013" y="4144658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47" name="Google Shape;547;p23"/>
          <p:cNvGrpSpPr/>
          <p:nvPr/>
        </p:nvGrpSpPr>
        <p:grpSpPr>
          <a:xfrm>
            <a:off x="8490114" y="2144503"/>
            <a:ext cx="883262" cy="242091"/>
            <a:chOff x="2300350" y="2601250"/>
            <a:chExt cx="2275275" cy="623625"/>
          </a:xfrm>
        </p:grpSpPr>
        <p:sp>
          <p:nvSpPr>
            <p:cNvPr id="548" name="Google Shape;548;p23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9" name="Google Shape;549;p23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0" name="Google Shape;550;p23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1" name="Google Shape;551;p23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2" name="Google Shape;552;p23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3" name="Google Shape;553;p23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LANK_12"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5" name="Google Shape;555;p24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556" name="Google Shape;556;p24"/>
            <p:cNvSpPr/>
            <p:nvPr/>
          </p:nvSpPr>
          <p:spPr>
            <a:xfrm>
              <a:off x="597550" y="4893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03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7" name="Google Shape;557;p24"/>
            <p:cNvSpPr/>
            <p:nvPr/>
          </p:nvSpPr>
          <p:spPr>
            <a:xfrm>
              <a:off x="597550" y="4780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03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8" name="Google Shape;558;p24"/>
            <p:cNvSpPr/>
            <p:nvPr/>
          </p:nvSpPr>
          <p:spPr>
            <a:xfrm>
              <a:off x="597550" y="46671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03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9" name="Google Shape;559;p24"/>
            <p:cNvSpPr/>
            <p:nvPr/>
          </p:nvSpPr>
          <p:spPr>
            <a:xfrm>
              <a:off x="597550" y="4553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03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0" name="Google Shape;560;p24"/>
            <p:cNvSpPr/>
            <p:nvPr/>
          </p:nvSpPr>
          <p:spPr>
            <a:xfrm>
              <a:off x="597550" y="4441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03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1" name="Google Shape;561;p24"/>
            <p:cNvSpPr/>
            <p:nvPr/>
          </p:nvSpPr>
          <p:spPr>
            <a:xfrm>
              <a:off x="597550" y="4328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03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2" name="Google Shape;562;p24"/>
            <p:cNvSpPr/>
            <p:nvPr/>
          </p:nvSpPr>
          <p:spPr>
            <a:xfrm>
              <a:off x="597550" y="42150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03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3" name="Google Shape;563;p24"/>
            <p:cNvSpPr/>
            <p:nvPr/>
          </p:nvSpPr>
          <p:spPr>
            <a:xfrm>
              <a:off x="597550" y="4101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03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4" name="Google Shape;564;p24"/>
            <p:cNvSpPr/>
            <p:nvPr/>
          </p:nvSpPr>
          <p:spPr>
            <a:xfrm>
              <a:off x="597550" y="3988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03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5" name="Google Shape;565;p24"/>
            <p:cNvSpPr/>
            <p:nvPr/>
          </p:nvSpPr>
          <p:spPr>
            <a:xfrm>
              <a:off x="597550" y="3875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03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6" name="Google Shape;566;p24"/>
            <p:cNvSpPr/>
            <p:nvPr/>
          </p:nvSpPr>
          <p:spPr>
            <a:xfrm>
              <a:off x="597550" y="3762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03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7" name="Google Shape;567;p24"/>
            <p:cNvSpPr/>
            <p:nvPr/>
          </p:nvSpPr>
          <p:spPr>
            <a:xfrm>
              <a:off x="597550" y="36496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03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8" name="Google Shape;568;p24"/>
            <p:cNvSpPr/>
            <p:nvPr/>
          </p:nvSpPr>
          <p:spPr>
            <a:xfrm>
              <a:off x="597550" y="35364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03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9" name="Google Shape;569;p24"/>
            <p:cNvSpPr/>
            <p:nvPr/>
          </p:nvSpPr>
          <p:spPr>
            <a:xfrm>
              <a:off x="597550" y="34232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03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0" name="Google Shape;570;p24"/>
            <p:cNvSpPr/>
            <p:nvPr/>
          </p:nvSpPr>
          <p:spPr>
            <a:xfrm>
              <a:off x="597550" y="33100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03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1" name="Google Shape;571;p24"/>
            <p:cNvSpPr/>
            <p:nvPr/>
          </p:nvSpPr>
          <p:spPr>
            <a:xfrm>
              <a:off x="597550" y="31967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03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2" name="Google Shape;572;p24"/>
            <p:cNvSpPr/>
            <p:nvPr/>
          </p:nvSpPr>
          <p:spPr>
            <a:xfrm>
              <a:off x="597550" y="30835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03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3" name="Google Shape;573;p24"/>
            <p:cNvSpPr/>
            <p:nvPr/>
          </p:nvSpPr>
          <p:spPr>
            <a:xfrm>
              <a:off x="597550" y="29703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03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4" name="Google Shape;574;p24"/>
            <p:cNvSpPr/>
            <p:nvPr/>
          </p:nvSpPr>
          <p:spPr>
            <a:xfrm>
              <a:off x="597550" y="28578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03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5" name="Google Shape;575;p24"/>
            <p:cNvSpPr/>
            <p:nvPr/>
          </p:nvSpPr>
          <p:spPr>
            <a:xfrm>
              <a:off x="597550" y="27446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03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6" name="Google Shape;576;p24"/>
            <p:cNvSpPr/>
            <p:nvPr/>
          </p:nvSpPr>
          <p:spPr>
            <a:xfrm>
              <a:off x="597550" y="263140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03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7" name="Google Shape;577;p24"/>
            <p:cNvSpPr/>
            <p:nvPr/>
          </p:nvSpPr>
          <p:spPr>
            <a:xfrm>
              <a:off x="597550" y="251817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03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8" name="Google Shape;578;p24"/>
            <p:cNvSpPr/>
            <p:nvPr/>
          </p:nvSpPr>
          <p:spPr>
            <a:xfrm>
              <a:off x="597550" y="24049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03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9" name="Google Shape;579;p24"/>
            <p:cNvSpPr/>
            <p:nvPr/>
          </p:nvSpPr>
          <p:spPr>
            <a:xfrm>
              <a:off x="597550" y="22917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03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0" name="Google Shape;580;p24"/>
            <p:cNvSpPr/>
            <p:nvPr/>
          </p:nvSpPr>
          <p:spPr>
            <a:xfrm>
              <a:off x="597550" y="21792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03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1" name="Google Shape;581;p24"/>
            <p:cNvSpPr/>
            <p:nvPr/>
          </p:nvSpPr>
          <p:spPr>
            <a:xfrm>
              <a:off x="597550" y="20660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03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2" name="Google Shape;582;p24"/>
            <p:cNvSpPr/>
            <p:nvPr/>
          </p:nvSpPr>
          <p:spPr>
            <a:xfrm>
              <a:off x="597550" y="19528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03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3" name="Google Shape;583;p24"/>
            <p:cNvSpPr/>
            <p:nvPr/>
          </p:nvSpPr>
          <p:spPr>
            <a:xfrm>
              <a:off x="597550" y="1839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03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4" name="Google Shape;584;p24"/>
            <p:cNvSpPr/>
            <p:nvPr/>
          </p:nvSpPr>
          <p:spPr>
            <a:xfrm>
              <a:off x="597550" y="1726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03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5" name="Google Shape;585;p24"/>
            <p:cNvSpPr/>
            <p:nvPr/>
          </p:nvSpPr>
          <p:spPr>
            <a:xfrm>
              <a:off x="597550" y="16131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03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6" name="Google Shape;586;p24"/>
            <p:cNvSpPr/>
            <p:nvPr/>
          </p:nvSpPr>
          <p:spPr>
            <a:xfrm>
              <a:off x="597550" y="1499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03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7" name="Google Shape;587;p24"/>
            <p:cNvSpPr/>
            <p:nvPr/>
          </p:nvSpPr>
          <p:spPr>
            <a:xfrm>
              <a:off x="597550" y="1387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03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8" name="Google Shape;588;p24"/>
            <p:cNvSpPr/>
            <p:nvPr/>
          </p:nvSpPr>
          <p:spPr>
            <a:xfrm>
              <a:off x="597550" y="1274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03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9" name="Google Shape;589;p24"/>
            <p:cNvSpPr/>
            <p:nvPr/>
          </p:nvSpPr>
          <p:spPr>
            <a:xfrm>
              <a:off x="597550" y="11610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03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0" name="Google Shape;590;p24"/>
            <p:cNvSpPr/>
            <p:nvPr/>
          </p:nvSpPr>
          <p:spPr>
            <a:xfrm>
              <a:off x="597550" y="1047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03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1" name="Google Shape;591;p24"/>
            <p:cNvSpPr/>
            <p:nvPr/>
          </p:nvSpPr>
          <p:spPr>
            <a:xfrm>
              <a:off x="597550" y="934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03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2" name="Google Shape;592;p24"/>
            <p:cNvSpPr/>
            <p:nvPr/>
          </p:nvSpPr>
          <p:spPr>
            <a:xfrm>
              <a:off x="597550" y="821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03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3" name="Google Shape;593;p24"/>
            <p:cNvSpPr/>
            <p:nvPr/>
          </p:nvSpPr>
          <p:spPr>
            <a:xfrm>
              <a:off x="597550" y="708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03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94" name="Google Shape;594;p24"/>
          <p:cNvGrpSpPr/>
          <p:nvPr/>
        </p:nvGrpSpPr>
        <p:grpSpPr>
          <a:xfrm rot="5400000">
            <a:off x="85100" y="782825"/>
            <a:ext cx="98902" cy="553090"/>
            <a:chOff x="4898850" y="4820550"/>
            <a:chExt cx="98902" cy="553090"/>
          </a:xfrm>
        </p:grpSpPr>
        <p:sp>
          <p:nvSpPr>
            <p:cNvPr id="595" name="Google Shape;595;p24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6" name="Google Shape;596;p24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7" name="Google Shape;597;p24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8" name="Google Shape;598;p24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9" name="Google Shape;599;p24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00" name="Google Shape;600;p24"/>
          <p:cNvGrpSpPr/>
          <p:nvPr/>
        </p:nvGrpSpPr>
        <p:grpSpPr>
          <a:xfrm>
            <a:off x="-1414555" y="1991929"/>
            <a:ext cx="2297800" cy="347400"/>
            <a:chOff x="-1414555" y="3058729"/>
            <a:chExt cx="2297800" cy="347400"/>
          </a:xfrm>
        </p:grpSpPr>
        <p:sp>
          <p:nvSpPr>
            <p:cNvPr id="601" name="Google Shape;601;p24"/>
            <p:cNvSpPr/>
            <p:nvPr/>
          </p:nvSpPr>
          <p:spPr>
            <a:xfrm>
              <a:off x="-1414555" y="3338029"/>
              <a:ext cx="1994700" cy="681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2" name="Google Shape;602;p24"/>
            <p:cNvSpPr/>
            <p:nvPr/>
          </p:nvSpPr>
          <p:spPr>
            <a:xfrm>
              <a:off x="-1111455" y="3058729"/>
              <a:ext cx="1994700" cy="681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03" name="Google Shape;603;p24"/>
          <p:cNvGrpSpPr/>
          <p:nvPr/>
        </p:nvGrpSpPr>
        <p:grpSpPr>
          <a:xfrm flipH="1">
            <a:off x="-799253" y="3300805"/>
            <a:ext cx="1823015" cy="196993"/>
            <a:chOff x="7857346" y="4002005"/>
            <a:chExt cx="1823015" cy="196993"/>
          </a:xfrm>
        </p:grpSpPr>
        <p:sp>
          <p:nvSpPr>
            <p:cNvPr id="604" name="Google Shape;604;p24"/>
            <p:cNvSpPr/>
            <p:nvPr/>
          </p:nvSpPr>
          <p:spPr>
            <a:xfrm>
              <a:off x="7956216" y="4048371"/>
              <a:ext cx="1724145" cy="150627"/>
            </a:xfrm>
            <a:custGeom>
              <a:rect b="b" l="l" r="r" t="t"/>
              <a:pathLst>
                <a:path extrusionOk="0" fill="none" h="4834" w="55332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5" name="Google Shape;605;p24"/>
            <p:cNvSpPr/>
            <p:nvPr/>
          </p:nvSpPr>
          <p:spPr>
            <a:xfrm>
              <a:off x="7857346" y="400200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6" name="Google Shape;606;p24"/>
            <p:cNvSpPr/>
            <p:nvPr/>
          </p:nvSpPr>
          <p:spPr>
            <a:xfrm>
              <a:off x="7882087" y="4026715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07" name="Google Shape;607;p24"/>
          <p:cNvSpPr/>
          <p:nvPr/>
        </p:nvSpPr>
        <p:spPr>
          <a:xfrm rot="5400000">
            <a:off x="8204801" y="-349430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8" name="Google Shape;608;p24"/>
          <p:cNvSpPr/>
          <p:nvPr/>
        </p:nvSpPr>
        <p:spPr>
          <a:xfrm rot="10800000">
            <a:off x="7736612" y="4392838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09" name="Google Shape;609;p24"/>
          <p:cNvGrpSpPr/>
          <p:nvPr/>
        </p:nvGrpSpPr>
        <p:grpSpPr>
          <a:xfrm rot="5400000">
            <a:off x="8288664" y="2674962"/>
            <a:ext cx="883262" cy="242091"/>
            <a:chOff x="2300350" y="2601250"/>
            <a:chExt cx="2275275" cy="623625"/>
          </a:xfrm>
        </p:grpSpPr>
        <p:sp>
          <p:nvSpPr>
            <p:cNvPr id="610" name="Google Shape;610;p24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1" name="Google Shape;611;p24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2" name="Google Shape;612;p24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3" name="Google Shape;613;p24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4" name="Google Shape;614;p24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5" name="Google Shape;615;p24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16" name="Google Shape;616;p24"/>
          <p:cNvGrpSpPr/>
          <p:nvPr/>
        </p:nvGrpSpPr>
        <p:grpSpPr>
          <a:xfrm>
            <a:off x="8533046" y="-288388"/>
            <a:ext cx="302065" cy="1520982"/>
            <a:chOff x="-108754" y="2690919"/>
            <a:chExt cx="302065" cy="1520982"/>
          </a:xfrm>
        </p:grpSpPr>
        <p:sp>
          <p:nvSpPr>
            <p:cNvPr id="617" name="Google Shape;617;p24"/>
            <p:cNvSpPr/>
            <p:nvPr/>
          </p:nvSpPr>
          <p:spPr>
            <a:xfrm>
              <a:off x="-62388" y="2782841"/>
              <a:ext cx="209364" cy="1335580"/>
            </a:xfrm>
            <a:custGeom>
              <a:rect b="b" l="l" r="r" t="t"/>
              <a:pathLst>
                <a:path extrusionOk="0" fill="none" h="42862" w="6719">
                  <a:moveTo>
                    <a:pt x="0" y="42862"/>
                  </a:moveTo>
                  <a:lnTo>
                    <a:pt x="0" y="23799"/>
                  </a:lnTo>
                  <a:lnTo>
                    <a:pt x="6718" y="17056"/>
                  </a:lnTo>
                  <a:lnTo>
                    <a:pt x="6718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8" name="Google Shape;618;p24"/>
            <p:cNvSpPr/>
            <p:nvPr/>
          </p:nvSpPr>
          <p:spPr>
            <a:xfrm>
              <a:off x="101358" y="2690919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1"/>
                  </a:moveTo>
                  <a:cubicBezTo>
                    <a:pt x="2281" y="1"/>
                    <a:pt x="2951" y="645"/>
                    <a:pt x="2951" y="1463"/>
                  </a:cubicBezTo>
                  <a:cubicBezTo>
                    <a:pt x="2951" y="2281"/>
                    <a:pt x="2281" y="2951"/>
                    <a:pt x="1463" y="2951"/>
                  </a:cubicBezTo>
                  <a:cubicBezTo>
                    <a:pt x="645" y="2951"/>
                    <a:pt x="1" y="2281"/>
                    <a:pt x="1" y="1463"/>
                  </a:cubicBezTo>
                  <a:cubicBezTo>
                    <a:pt x="1" y="645"/>
                    <a:pt x="645" y="1"/>
                    <a:pt x="1463" y="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9" name="Google Shape;619;p24"/>
            <p:cNvSpPr/>
            <p:nvPr/>
          </p:nvSpPr>
          <p:spPr>
            <a:xfrm>
              <a:off x="125320" y="2714881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4" y="0"/>
                  </a:moveTo>
                  <a:cubicBezTo>
                    <a:pt x="322" y="0"/>
                    <a:pt x="0" y="322"/>
                    <a:pt x="0" y="694"/>
                  </a:cubicBezTo>
                  <a:cubicBezTo>
                    <a:pt x="0" y="1091"/>
                    <a:pt x="322" y="1388"/>
                    <a:pt x="694" y="1388"/>
                  </a:cubicBezTo>
                  <a:cubicBezTo>
                    <a:pt x="1091" y="1388"/>
                    <a:pt x="1388" y="1091"/>
                    <a:pt x="1388" y="694"/>
                  </a:cubicBezTo>
                  <a:cubicBezTo>
                    <a:pt x="1388" y="322"/>
                    <a:pt x="1091" y="0"/>
                    <a:pt x="6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0" name="Google Shape;620;p24"/>
            <p:cNvSpPr/>
            <p:nvPr/>
          </p:nvSpPr>
          <p:spPr>
            <a:xfrm>
              <a:off x="-108754" y="4119948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88" y="0"/>
                  </a:moveTo>
                  <a:cubicBezTo>
                    <a:pt x="2306" y="0"/>
                    <a:pt x="2951" y="670"/>
                    <a:pt x="2951" y="1463"/>
                  </a:cubicBezTo>
                  <a:cubicBezTo>
                    <a:pt x="2951" y="2281"/>
                    <a:pt x="2306" y="2950"/>
                    <a:pt x="1488" y="2950"/>
                  </a:cubicBezTo>
                  <a:cubicBezTo>
                    <a:pt x="670" y="2950"/>
                    <a:pt x="1" y="2281"/>
                    <a:pt x="1" y="1463"/>
                  </a:cubicBezTo>
                  <a:cubicBezTo>
                    <a:pt x="1" y="670"/>
                    <a:pt x="670" y="0"/>
                    <a:pt x="1488" y="0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1" name="Google Shape;621;p24"/>
            <p:cNvSpPr/>
            <p:nvPr/>
          </p:nvSpPr>
          <p:spPr>
            <a:xfrm>
              <a:off x="-84013" y="4144658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22" name="Google Shape;622;p24"/>
          <p:cNvGrpSpPr/>
          <p:nvPr/>
        </p:nvGrpSpPr>
        <p:grpSpPr>
          <a:xfrm>
            <a:off x="1176957" y="-107958"/>
            <a:ext cx="1520982" cy="302065"/>
            <a:chOff x="5642557" y="-150670"/>
            <a:chExt cx="1520982" cy="302065"/>
          </a:xfrm>
        </p:grpSpPr>
        <p:sp>
          <p:nvSpPr>
            <p:cNvPr id="623" name="Google Shape;623;p24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4" name="Google Shape;624;p24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5" name="Google Shape;625;p24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6" name="Google Shape;626;p24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7" name="Google Shape;627;p24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28" name="Google Shape;628;p24"/>
          <p:cNvGrpSpPr/>
          <p:nvPr/>
        </p:nvGrpSpPr>
        <p:grpSpPr>
          <a:xfrm>
            <a:off x="6420895" y="-1455296"/>
            <a:ext cx="347400" cy="2297800"/>
            <a:chOff x="6420895" y="-1455296"/>
            <a:chExt cx="347400" cy="2297800"/>
          </a:xfrm>
        </p:grpSpPr>
        <p:sp>
          <p:nvSpPr>
            <p:cNvPr id="629" name="Google Shape;629;p24"/>
            <p:cNvSpPr/>
            <p:nvPr/>
          </p:nvSpPr>
          <p:spPr>
            <a:xfrm rot="5400000">
              <a:off x="5457595" y="-491996"/>
              <a:ext cx="1994700" cy="681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0" name="Google Shape;630;p24"/>
            <p:cNvSpPr/>
            <p:nvPr/>
          </p:nvSpPr>
          <p:spPr>
            <a:xfrm rot="5400000">
              <a:off x="5736895" y="-188896"/>
              <a:ext cx="1994700" cy="681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31" name="Google Shape;631;p24"/>
          <p:cNvGrpSpPr/>
          <p:nvPr/>
        </p:nvGrpSpPr>
        <p:grpSpPr>
          <a:xfrm>
            <a:off x="-222733" y="4310689"/>
            <a:ext cx="1507158" cy="586800"/>
            <a:chOff x="-222733" y="4310689"/>
            <a:chExt cx="1507158" cy="586800"/>
          </a:xfrm>
        </p:grpSpPr>
        <p:sp>
          <p:nvSpPr>
            <p:cNvPr id="632" name="Google Shape;632;p24"/>
            <p:cNvSpPr/>
            <p:nvPr/>
          </p:nvSpPr>
          <p:spPr>
            <a:xfrm rot="-5400000">
              <a:off x="348812" y="3961876"/>
              <a:ext cx="586800" cy="1284425"/>
            </a:xfrm>
            <a:prstGeom prst="flowChartOffpageConnector">
              <a:avLst/>
            </a:prstGeom>
            <a:gradFill>
              <a:gsLst>
                <a:gs pos="0">
                  <a:schemeClr val="accent4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633" name="Google Shape;633;p24"/>
            <p:cNvGrpSpPr/>
            <p:nvPr/>
          </p:nvGrpSpPr>
          <p:grpSpPr>
            <a:xfrm>
              <a:off x="-222733" y="4537116"/>
              <a:ext cx="1105976" cy="133969"/>
              <a:chOff x="8183182" y="663852"/>
              <a:chExt cx="1475028" cy="178673"/>
            </a:xfrm>
          </p:grpSpPr>
          <p:grpSp>
            <p:nvGrpSpPr>
              <p:cNvPr id="634" name="Google Shape;634;p24"/>
              <p:cNvGrpSpPr/>
              <p:nvPr/>
            </p:nvGrpSpPr>
            <p:grpSpPr>
              <a:xfrm>
                <a:off x="8183182" y="774425"/>
                <a:ext cx="1178025" cy="68100"/>
                <a:chOff x="2024450" y="204150"/>
                <a:chExt cx="1178025" cy="68100"/>
              </a:xfrm>
            </p:grpSpPr>
            <p:sp>
              <p:nvSpPr>
                <p:cNvPr id="635" name="Google Shape;635;p24"/>
                <p:cNvSpPr/>
                <p:nvPr/>
              </p:nvSpPr>
              <p:spPr>
                <a:xfrm>
                  <a:off x="20244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36" name="Google Shape;636;p24"/>
                <p:cNvSpPr/>
                <p:nvPr/>
              </p:nvSpPr>
              <p:spPr>
                <a:xfrm>
                  <a:off x="21477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37" name="Google Shape;637;p24"/>
                <p:cNvSpPr/>
                <p:nvPr/>
              </p:nvSpPr>
              <p:spPr>
                <a:xfrm>
                  <a:off x="227110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38" name="Google Shape;638;p24"/>
                <p:cNvSpPr/>
                <p:nvPr/>
              </p:nvSpPr>
              <p:spPr>
                <a:xfrm>
                  <a:off x="239442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39" name="Google Shape;639;p24"/>
                <p:cNvSpPr/>
                <p:nvPr/>
              </p:nvSpPr>
              <p:spPr>
                <a:xfrm>
                  <a:off x="25177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40" name="Google Shape;640;p24"/>
                <p:cNvSpPr/>
                <p:nvPr/>
              </p:nvSpPr>
              <p:spPr>
                <a:xfrm>
                  <a:off x="26410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41" name="Google Shape;641;p24"/>
                <p:cNvSpPr/>
                <p:nvPr/>
              </p:nvSpPr>
              <p:spPr>
                <a:xfrm>
                  <a:off x="276440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42" name="Google Shape;642;p24"/>
                <p:cNvSpPr/>
                <p:nvPr/>
              </p:nvSpPr>
              <p:spPr>
                <a:xfrm>
                  <a:off x="288772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43" name="Google Shape;643;p24"/>
                <p:cNvSpPr/>
                <p:nvPr/>
              </p:nvSpPr>
              <p:spPr>
                <a:xfrm>
                  <a:off x="30110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44" name="Google Shape;644;p24"/>
                <p:cNvSpPr/>
                <p:nvPr/>
              </p:nvSpPr>
              <p:spPr>
                <a:xfrm>
                  <a:off x="31343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645" name="Google Shape;645;p24"/>
              <p:cNvGrpSpPr/>
              <p:nvPr/>
            </p:nvGrpSpPr>
            <p:grpSpPr>
              <a:xfrm>
                <a:off x="8480185" y="663852"/>
                <a:ext cx="1178025" cy="68100"/>
                <a:chOff x="2024450" y="204150"/>
                <a:chExt cx="1178025" cy="68100"/>
              </a:xfrm>
            </p:grpSpPr>
            <p:sp>
              <p:nvSpPr>
                <p:cNvPr id="646" name="Google Shape;646;p24"/>
                <p:cNvSpPr/>
                <p:nvPr/>
              </p:nvSpPr>
              <p:spPr>
                <a:xfrm>
                  <a:off x="20244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47" name="Google Shape;647;p24"/>
                <p:cNvSpPr/>
                <p:nvPr/>
              </p:nvSpPr>
              <p:spPr>
                <a:xfrm>
                  <a:off x="21477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48" name="Google Shape;648;p24"/>
                <p:cNvSpPr/>
                <p:nvPr/>
              </p:nvSpPr>
              <p:spPr>
                <a:xfrm>
                  <a:off x="227110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49" name="Google Shape;649;p24"/>
                <p:cNvSpPr/>
                <p:nvPr/>
              </p:nvSpPr>
              <p:spPr>
                <a:xfrm>
                  <a:off x="239442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50" name="Google Shape;650;p24"/>
                <p:cNvSpPr/>
                <p:nvPr/>
              </p:nvSpPr>
              <p:spPr>
                <a:xfrm>
                  <a:off x="25177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51" name="Google Shape;651;p24"/>
                <p:cNvSpPr/>
                <p:nvPr/>
              </p:nvSpPr>
              <p:spPr>
                <a:xfrm>
                  <a:off x="26410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52" name="Google Shape;652;p24"/>
                <p:cNvSpPr/>
                <p:nvPr/>
              </p:nvSpPr>
              <p:spPr>
                <a:xfrm>
                  <a:off x="276440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53" name="Google Shape;653;p24"/>
                <p:cNvSpPr/>
                <p:nvPr/>
              </p:nvSpPr>
              <p:spPr>
                <a:xfrm>
                  <a:off x="288772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54" name="Google Shape;654;p24"/>
                <p:cNvSpPr/>
                <p:nvPr/>
              </p:nvSpPr>
              <p:spPr>
                <a:xfrm>
                  <a:off x="30110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55" name="Google Shape;655;p24"/>
                <p:cNvSpPr/>
                <p:nvPr/>
              </p:nvSpPr>
              <p:spPr>
                <a:xfrm>
                  <a:off x="31343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gradFill>
          <a:gsLst>
            <a:gs pos="0">
              <a:schemeClr val="accent4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7"/>
          <p:cNvSpPr txBox="1"/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"/>
              <a:buNone/>
              <a:defRPr b="1" i="0" sz="3200" u="none" cap="none" strike="noStrik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"/>
              <a:buNone/>
              <a:defRPr b="0" i="0" sz="3200" u="none" cap="none" strike="noStrik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"/>
              <a:buNone/>
              <a:defRPr b="0" i="0" sz="3200" u="none" cap="none" strike="noStrik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"/>
              <a:buNone/>
              <a:defRPr b="0" i="0" sz="3200" u="none" cap="none" strike="noStrik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"/>
              <a:buNone/>
              <a:defRPr b="0" i="0" sz="3200" u="none" cap="none" strike="noStrik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"/>
              <a:buNone/>
              <a:defRPr b="0" i="0" sz="3200" u="none" cap="none" strike="noStrik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"/>
              <a:buNone/>
              <a:defRPr b="0" i="0" sz="3200" u="none" cap="none" strike="noStrik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"/>
              <a:buNone/>
              <a:defRPr b="0" i="0" sz="3200" u="none" cap="none" strike="noStrik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"/>
              <a:buNone/>
              <a:defRPr b="0" i="0" sz="3200" u="none" cap="none" strike="noStrik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9pPr>
          </a:lstStyle>
          <a:p/>
        </p:txBody>
      </p:sp>
      <p:sp>
        <p:nvSpPr>
          <p:cNvPr id="7" name="Google Shape;7;p17"/>
          <p:cNvSpPr txBox="1"/>
          <p:nvPr>
            <p:ph idx="1" type="body"/>
          </p:nvPr>
        </p:nvSpPr>
        <p:spPr>
          <a:xfrm>
            <a:off x="713100" y="1187700"/>
            <a:ext cx="77178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ans"/>
              <a:buChar char="●"/>
              <a:defRPr b="0" i="0" sz="1400" u="none" cap="none" strike="noStrike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ans"/>
              <a:buChar char="○"/>
              <a:defRPr b="0" i="0" sz="1400" u="none" cap="none" strike="noStrike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ans"/>
              <a:buChar char="■"/>
              <a:defRPr b="0" i="0" sz="1400" u="none" cap="none" strike="noStrike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ans"/>
              <a:buChar char="●"/>
              <a:defRPr b="0" i="0" sz="1400" u="none" cap="none" strike="noStrike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ans"/>
              <a:buChar char="○"/>
              <a:defRPr b="0" i="0" sz="1400" u="none" cap="none" strike="noStrike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ans"/>
              <a:buChar char="■"/>
              <a:defRPr b="0" i="0" sz="1400" u="none" cap="none" strike="noStrike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ans"/>
              <a:buChar char="●"/>
              <a:defRPr b="0" i="0" sz="1400" u="none" cap="none" strike="noStrike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ans"/>
              <a:buChar char="○"/>
              <a:defRPr b="0" i="0" sz="1400" u="none" cap="none" strike="noStrike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ans"/>
              <a:buChar char="■"/>
              <a:defRPr b="0" i="0" sz="1400" u="none" cap="none" strike="noStrike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Relationship Id="rId4" Type="http://schemas.openxmlformats.org/officeDocument/2006/relationships/image" Target="../media/image34.png"/><Relationship Id="rId5" Type="http://schemas.openxmlformats.org/officeDocument/2006/relationships/image" Target="../media/image33.png"/><Relationship Id="rId6" Type="http://schemas.openxmlformats.org/officeDocument/2006/relationships/image" Target="../media/image23.png"/><Relationship Id="rId7" Type="http://schemas.openxmlformats.org/officeDocument/2006/relationships/image" Target="../media/image26.png"/><Relationship Id="rId8" Type="http://schemas.openxmlformats.org/officeDocument/2006/relationships/image" Target="../media/image3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png"/><Relationship Id="rId4" Type="http://schemas.openxmlformats.org/officeDocument/2006/relationships/image" Target="../media/image8.png"/><Relationship Id="rId5" Type="http://schemas.openxmlformats.org/officeDocument/2006/relationships/image" Target="../media/image3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png"/><Relationship Id="rId4" Type="http://schemas.openxmlformats.org/officeDocument/2006/relationships/image" Target="../media/image2.png"/><Relationship Id="rId5" Type="http://schemas.openxmlformats.org/officeDocument/2006/relationships/image" Target="../media/image8.png"/><Relationship Id="rId6" Type="http://schemas.openxmlformats.org/officeDocument/2006/relationships/image" Target="../media/image27.png"/><Relationship Id="rId7" Type="http://schemas.openxmlformats.org/officeDocument/2006/relationships/image" Target="../media/image2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9.jpg"/><Relationship Id="rId4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Relationship Id="rId4" Type="http://schemas.openxmlformats.org/officeDocument/2006/relationships/image" Target="../media/image3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1.png"/><Relationship Id="rId4" Type="http://schemas.openxmlformats.org/officeDocument/2006/relationships/image" Target="../media/image51.png"/><Relationship Id="rId9" Type="http://schemas.openxmlformats.org/officeDocument/2006/relationships/image" Target="../media/image43.png"/><Relationship Id="rId5" Type="http://schemas.openxmlformats.org/officeDocument/2006/relationships/image" Target="../media/image35.png"/><Relationship Id="rId6" Type="http://schemas.openxmlformats.org/officeDocument/2006/relationships/image" Target="../media/image8.png"/><Relationship Id="rId7" Type="http://schemas.openxmlformats.org/officeDocument/2006/relationships/image" Target="../media/image31.png"/><Relationship Id="rId8" Type="http://schemas.openxmlformats.org/officeDocument/2006/relationships/image" Target="../media/image48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png"/><Relationship Id="rId4" Type="http://schemas.openxmlformats.org/officeDocument/2006/relationships/image" Target="../media/image5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8.png"/><Relationship Id="rId4" Type="http://schemas.openxmlformats.org/officeDocument/2006/relationships/image" Target="../media/image4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8.png"/><Relationship Id="rId4" Type="http://schemas.openxmlformats.org/officeDocument/2006/relationships/image" Target="../media/image4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.png"/><Relationship Id="rId4" Type="http://schemas.openxmlformats.org/officeDocument/2006/relationships/image" Target="../media/image8.png"/><Relationship Id="rId5" Type="http://schemas.openxmlformats.org/officeDocument/2006/relationships/image" Target="../media/image4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8.png"/><Relationship Id="rId4" Type="http://schemas.openxmlformats.org/officeDocument/2006/relationships/image" Target="../media/image52.png"/><Relationship Id="rId5" Type="http://schemas.openxmlformats.org/officeDocument/2006/relationships/image" Target="../media/image4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8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6" Type="http://schemas.openxmlformats.org/officeDocument/2006/relationships/image" Target="../media/image4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7.png"/><Relationship Id="rId4" Type="http://schemas.openxmlformats.org/officeDocument/2006/relationships/image" Target="../media/image50.jpg"/><Relationship Id="rId5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5.png"/><Relationship Id="rId10" Type="http://schemas.openxmlformats.org/officeDocument/2006/relationships/image" Target="../media/image12.png"/><Relationship Id="rId9" Type="http://schemas.openxmlformats.org/officeDocument/2006/relationships/image" Target="../media/image24.png"/><Relationship Id="rId5" Type="http://schemas.openxmlformats.org/officeDocument/2006/relationships/image" Target="../media/image8.png"/><Relationship Id="rId6" Type="http://schemas.openxmlformats.org/officeDocument/2006/relationships/image" Target="../media/image16.png"/><Relationship Id="rId7" Type="http://schemas.openxmlformats.org/officeDocument/2006/relationships/image" Target="../media/image19.png"/><Relationship Id="rId8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5.png"/><Relationship Id="rId11" Type="http://schemas.openxmlformats.org/officeDocument/2006/relationships/image" Target="../media/image22.png"/><Relationship Id="rId10" Type="http://schemas.openxmlformats.org/officeDocument/2006/relationships/image" Target="../media/image14.png"/><Relationship Id="rId12" Type="http://schemas.openxmlformats.org/officeDocument/2006/relationships/image" Target="../media/image20.png"/><Relationship Id="rId9" Type="http://schemas.openxmlformats.org/officeDocument/2006/relationships/image" Target="../media/image11.png"/><Relationship Id="rId5" Type="http://schemas.openxmlformats.org/officeDocument/2006/relationships/image" Target="../media/image8.png"/><Relationship Id="rId6" Type="http://schemas.openxmlformats.org/officeDocument/2006/relationships/image" Target="../media/image17.png"/><Relationship Id="rId7" Type="http://schemas.openxmlformats.org/officeDocument/2006/relationships/image" Target="../media/image10.png"/><Relationship Id="rId8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Relationship Id="rId4" Type="http://schemas.openxmlformats.org/officeDocument/2006/relationships/image" Target="../media/image8.png"/><Relationship Id="rId5" Type="http://schemas.openxmlformats.org/officeDocument/2006/relationships/image" Target="../media/image1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Relationship Id="rId4" Type="http://schemas.openxmlformats.org/officeDocument/2006/relationships/image" Target="../media/image18.png"/><Relationship Id="rId5" Type="http://schemas.openxmlformats.org/officeDocument/2006/relationships/image" Target="../media/image2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Relationship Id="rId4" Type="http://schemas.openxmlformats.org/officeDocument/2006/relationships/image" Target="../media/image1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1"/>
          <p:cNvSpPr/>
          <p:nvPr/>
        </p:nvSpPr>
        <p:spPr>
          <a:xfrm>
            <a:off x="2129995" y="2780032"/>
            <a:ext cx="4882500" cy="3999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1" name="Google Shape;661;p1"/>
          <p:cNvSpPr txBox="1"/>
          <p:nvPr>
            <p:ph idx="1" type="subTitle"/>
          </p:nvPr>
        </p:nvSpPr>
        <p:spPr>
          <a:xfrm>
            <a:off x="2323786" y="2843542"/>
            <a:ext cx="4547700" cy="30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-ES"/>
              <a:t>Asignatura:  CAPSTONE</a:t>
            </a:r>
            <a:endParaRPr/>
          </a:p>
        </p:txBody>
      </p:sp>
      <p:grpSp>
        <p:nvGrpSpPr>
          <p:cNvPr id="662" name="Google Shape;662;p1"/>
          <p:cNvGrpSpPr/>
          <p:nvPr/>
        </p:nvGrpSpPr>
        <p:grpSpPr>
          <a:xfrm rot="10800000">
            <a:off x="2130739" y="4336002"/>
            <a:ext cx="883262" cy="242091"/>
            <a:chOff x="2300350" y="2601250"/>
            <a:chExt cx="2275275" cy="623625"/>
          </a:xfrm>
        </p:grpSpPr>
        <p:sp>
          <p:nvSpPr>
            <p:cNvPr id="663" name="Google Shape;663;p1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4" name="Google Shape;664;p1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5" name="Google Shape;665;p1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6" name="Google Shape;666;p1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7" name="Google Shape;667;p1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8" name="Google Shape;668;p1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69" name="Google Shape;669;p1"/>
          <p:cNvGrpSpPr/>
          <p:nvPr/>
        </p:nvGrpSpPr>
        <p:grpSpPr>
          <a:xfrm flipH="1" rot="-5400000">
            <a:off x="3660496" y="4881980"/>
            <a:ext cx="1823016" cy="296643"/>
            <a:chOff x="7857346" y="3902355"/>
            <a:chExt cx="1823016" cy="296643"/>
          </a:xfrm>
        </p:grpSpPr>
        <p:sp>
          <p:nvSpPr>
            <p:cNvPr id="670" name="Google Shape;670;p1"/>
            <p:cNvSpPr/>
            <p:nvPr/>
          </p:nvSpPr>
          <p:spPr>
            <a:xfrm>
              <a:off x="7956216" y="4048371"/>
              <a:ext cx="1724145" cy="150627"/>
            </a:xfrm>
            <a:custGeom>
              <a:rect b="b" l="l" r="r" t="t"/>
              <a:pathLst>
                <a:path extrusionOk="0" fill="none" h="4834" w="55332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1" name="Google Shape;671;p1"/>
            <p:cNvSpPr/>
            <p:nvPr/>
          </p:nvSpPr>
          <p:spPr>
            <a:xfrm>
              <a:off x="8453686" y="390235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0" y="1488"/>
                  </a:moveTo>
                  <a:cubicBezTo>
                    <a:pt x="0" y="670"/>
                    <a:pt x="670" y="1"/>
                    <a:pt x="1488" y="1"/>
                  </a:cubicBezTo>
                  <a:cubicBezTo>
                    <a:pt x="2306" y="1"/>
                    <a:pt x="2950" y="670"/>
                    <a:pt x="2950" y="1488"/>
                  </a:cubicBezTo>
                  <a:cubicBezTo>
                    <a:pt x="2950" y="2281"/>
                    <a:pt x="2306" y="2951"/>
                    <a:pt x="1488" y="2951"/>
                  </a:cubicBezTo>
                  <a:cubicBezTo>
                    <a:pt x="670" y="2951"/>
                    <a:pt x="0" y="2281"/>
                    <a:pt x="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2" name="Google Shape;672;p1"/>
            <p:cNvSpPr/>
            <p:nvPr/>
          </p:nvSpPr>
          <p:spPr>
            <a:xfrm>
              <a:off x="8478396" y="3927096"/>
              <a:ext cx="43281" cy="42502"/>
            </a:xfrm>
            <a:custGeom>
              <a:rect b="b" l="l" r="r" t="t"/>
              <a:pathLst>
                <a:path extrusionOk="0" h="1364" w="1389">
                  <a:moveTo>
                    <a:pt x="695" y="0"/>
                  </a:moveTo>
                  <a:cubicBezTo>
                    <a:pt x="298" y="0"/>
                    <a:pt x="1" y="298"/>
                    <a:pt x="1" y="694"/>
                  </a:cubicBezTo>
                  <a:cubicBezTo>
                    <a:pt x="1" y="1066"/>
                    <a:pt x="298" y="1363"/>
                    <a:pt x="695" y="1363"/>
                  </a:cubicBezTo>
                  <a:cubicBezTo>
                    <a:pt x="1067" y="1363"/>
                    <a:pt x="1389" y="1066"/>
                    <a:pt x="1389" y="694"/>
                  </a:cubicBezTo>
                  <a:cubicBezTo>
                    <a:pt x="1389" y="298"/>
                    <a:pt x="1067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3" name="Google Shape;673;p1"/>
            <p:cNvSpPr/>
            <p:nvPr/>
          </p:nvSpPr>
          <p:spPr>
            <a:xfrm>
              <a:off x="7857346" y="400200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4" name="Google Shape;674;p1"/>
            <p:cNvSpPr/>
            <p:nvPr/>
          </p:nvSpPr>
          <p:spPr>
            <a:xfrm>
              <a:off x="7882087" y="4026715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5" name="Google Shape;675;p1"/>
            <p:cNvSpPr/>
            <p:nvPr/>
          </p:nvSpPr>
          <p:spPr>
            <a:xfrm>
              <a:off x="8545608" y="3948721"/>
              <a:ext cx="1134754" cy="175368"/>
            </a:xfrm>
            <a:custGeom>
              <a:rect b="b" l="l" r="r" t="t"/>
              <a:pathLst>
                <a:path extrusionOk="0" fill="none" h="5628" w="36417">
                  <a:moveTo>
                    <a:pt x="0" y="0"/>
                  </a:moveTo>
                  <a:lnTo>
                    <a:pt x="6049" y="0"/>
                  </a:lnTo>
                  <a:lnTo>
                    <a:pt x="8379" y="2330"/>
                  </a:lnTo>
                  <a:lnTo>
                    <a:pt x="11676" y="5627"/>
                  </a:lnTo>
                  <a:lnTo>
                    <a:pt x="36416" y="5627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76" name="Google Shape;676;p1"/>
          <p:cNvGrpSpPr/>
          <p:nvPr/>
        </p:nvGrpSpPr>
        <p:grpSpPr>
          <a:xfrm rot="5400000">
            <a:off x="2421400" y="552075"/>
            <a:ext cx="98902" cy="553090"/>
            <a:chOff x="4898850" y="4820550"/>
            <a:chExt cx="98902" cy="553090"/>
          </a:xfrm>
        </p:grpSpPr>
        <p:sp>
          <p:nvSpPr>
            <p:cNvPr id="677" name="Google Shape;677;p1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8" name="Google Shape;678;p1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9" name="Google Shape;679;p1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0" name="Google Shape;680;p1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1" name="Google Shape;681;p1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82" name="Google Shape;682;p1"/>
          <p:cNvGrpSpPr/>
          <p:nvPr/>
        </p:nvGrpSpPr>
        <p:grpSpPr>
          <a:xfrm>
            <a:off x="4505167" y="564628"/>
            <a:ext cx="1105976" cy="133969"/>
            <a:chOff x="8183182" y="663852"/>
            <a:chExt cx="1475028" cy="178673"/>
          </a:xfrm>
        </p:grpSpPr>
        <p:grpSp>
          <p:nvGrpSpPr>
            <p:cNvPr id="683" name="Google Shape;683;p1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684" name="Google Shape;684;p1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5" name="Google Shape;685;p1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6" name="Google Shape;686;p1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7" name="Google Shape;687;p1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8" name="Google Shape;688;p1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9" name="Google Shape;689;p1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0" name="Google Shape;690;p1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1" name="Google Shape;691;p1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2" name="Google Shape;692;p1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3" name="Google Shape;693;p1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94" name="Google Shape;694;p1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695" name="Google Shape;695;p1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6" name="Google Shape;696;p1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7" name="Google Shape;697;p1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8" name="Google Shape;698;p1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9" name="Google Shape;699;p1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0" name="Google Shape;700;p1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1" name="Google Shape;701;p1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2" name="Google Shape;702;p1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3" name="Google Shape;703;p1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4" name="Google Shape;704;p1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705" name="Google Shape;705;p1"/>
          <p:cNvGrpSpPr/>
          <p:nvPr/>
        </p:nvGrpSpPr>
        <p:grpSpPr>
          <a:xfrm>
            <a:off x="5367483" y="4827239"/>
            <a:ext cx="1252896" cy="51000"/>
            <a:chOff x="2915381" y="4104819"/>
            <a:chExt cx="1252896" cy="51000"/>
          </a:xfrm>
        </p:grpSpPr>
        <p:sp>
          <p:nvSpPr>
            <p:cNvPr id="706" name="Google Shape;706;p1"/>
            <p:cNvSpPr/>
            <p:nvPr/>
          </p:nvSpPr>
          <p:spPr>
            <a:xfrm>
              <a:off x="2915381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7" name="Google Shape;707;p1"/>
            <p:cNvSpPr/>
            <p:nvPr/>
          </p:nvSpPr>
          <p:spPr>
            <a:xfrm>
              <a:off x="3007850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8" name="Google Shape;708;p1"/>
            <p:cNvSpPr/>
            <p:nvPr/>
          </p:nvSpPr>
          <p:spPr>
            <a:xfrm>
              <a:off x="3100319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9" name="Google Shape;709;p1"/>
            <p:cNvSpPr/>
            <p:nvPr/>
          </p:nvSpPr>
          <p:spPr>
            <a:xfrm>
              <a:off x="3192788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0" name="Google Shape;710;p1"/>
            <p:cNvSpPr/>
            <p:nvPr/>
          </p:nvSpPr>
          <p:spPr>
            <a:xfrm>
              <a:off x="328525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1" name="Google Shape;711;p1"/>
            <p:cNvSpPr/>
            <p:nvPr/>
          </p:nvSpPr>
          <p:spPr>
            <a:xfrm>
              <a:off x="3377726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2" name="Google Shape;712;p1"/>
            <p:cNvSpPr/>
            <p:nvPr/>
          </p:nvSpPr>
          <p:spPr>
            <a:xfrm>
              <a:off x="3470195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3" name="Google Shape;713;p1"/>
            <p:cNvSpPr/>
            <p:nvPr/>
          </p:nvSpPr>
          <p:spPr>
            <a:xfrm>
              <a:off x="3562664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4" name="Google Shape;714;p1"/>
            <p:cNvSpPr/>
            <p:nvPr/>
          </p:nvSpPr>
          <p:spPr>
            <a:xfrm>
              <a:off x="3655133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5" name="Google Shape;715;p1"/>
            <p:cNvSpPr/>
            <p:nvPr/>
          </p:nvSpPr>
          <p:spPr>
            <a:xfrm>
              <a:off x="3747602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6" name="Google Shape;716;p1"/>
            <p:cNvSpPr/>
            <p:nvPr/>
          </p:nvSpPr>
          <p:spPr>
            <a:xfrm>
              <a:off x="38400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7" name="Google Shape;717;p1"/>
            <p:cNvSpPr/>
            <p:nvPr/>
          </p:nvSpPr>
          <p:spPr>
            <a:xfrm>
              <a:off x="39324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8" name="Google Shape;718;p1"/>
            <p:cNvSpPr/>
            <p:nvPr/>
          </p:nvSpPr>
          <p:spPr>
            <a:xfrm>
              <a:off x="40248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9" name="Google Shape;719;p1"/>
            <p:cNvSpPr/>
            <p:nvPr/>
          </p:nvSpPr>
          <p:spPr>
            <a:xfrm>
              <a:off x="41172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20" name="Google Shape;720;p1"/>
          <p:cNvSpPr txBox="1"/>
          <p:nvPr>
            <p:ph type="ctrTitle"/>
          </p:nvPr>
        </p:nvSpPr>
        <p:spPr>
          <a:xfrm>
            <a:off x="678557" y="770971"/>
            <a:ext cx="7906144" cy="1889315"/>
          </a:xfrm>
          <a:prstGeom prst="rect">
            <a:avLst/>
          </a:prstGeom>
          <a:noFill/>
          <a:ln>
            <a:noFill/>
          </a:ln>
          <a:effectLst>
            <a:outerShdw blurRad="142875" rotWithShape="0" algn="bl">
              <a:schemeClr val="accent2">
                <a:alpha val="36862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s-ES" sz="5800">
                <a:solidFill>
                  <a:schemeClr val="accent2"/>
                </a:solidFill>
              </a:rPr>
              <a:t>PROYECT</a:t>
            </a:r>
            <a:br>
              <a:rPr lang="es-ES" sz="5800">
                <a:solidFill>
                  <a:schemeClr val="accent2"/>
                </a:solidFill>
              </a:rPr>
            </a:br>
            <a:r>
              <a:rPr lang="es-ES" sz="5000"/>
              <a:t>SMART MANAGER</a:t>
            </a:r>
            <a:endParaRPr sz="5000"/>
          </a:p>
        </p:txBody>
      </p:sp>
      <p:sp>
        <p:nvSpPr>
          <p:cNvPr id="721" name="Google Shape;721;p1"/>
          <p:cNvSpPr txBox="1"/>
          <p:nvPr/>
        </p:nvSpPr>
        <p:spPr>
          <a:xfrm>
            <a:off x="5272785" y="3536063"/>
            <a:ext cx="1719900" cy="149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1" lang="es-ES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Fernando Henn</a:t>
            </a:r>
            <a:endParaRPr b="0" i="1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1" lang="es-ES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Isaac Serrano </a:t>
            </a:r>
            <a:endParaRPr b="0" i="1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1" lang="es-ES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Fabian Curipichun</a:t>
            </a:r>
            <a:endParaRPr b="0" i="1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1" lang="es-ES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Esteban Morales</a:t>
            </a:r>
            <a:endParaRPr b="0" i="1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2" name="Google Shape;722;p1"/>
          <p:cNvSpPr txBox="1"/>
          <p:nvPr/>
        </p:nvSpPr>
        <p:spPr>
          <a:xfrm>
            <a:off x="1559250" y="3746250"/>
            <a:ext cx="33384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1" lang="es-ES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Docente Hernán Saavedra</a:t>
            </a:r>
            <a:endParaRPr b="0" i="1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23" name="Google Shape;723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35516" y="2796742"/>
            <a:ext cx="1546717" cy="331439"/>
          </a:xfrm>
          <a:prstGeom prst="rect">
            <a:avLst/>
          </a:prstGeom>
          <a:noFill/>
          <a:ln>
            <a:noFill/>
          </a:ln>
        </p:spPr>
      </p:pic>
      <p:pic>
        <p:nvPicPr>
          <p:cNvPr id="724" name="Google Shape;724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6574" y="53750"/>
            <a:ext cx="1412675" cy="4564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4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5" name="Google Shape;1025;p27"/>
          <p:cNvGrpSpPr/>
          <p:nvPr/>
        </p:nvGrpSpPr>
        <p:grpSpPr>
          <a:xfrm>
            <a:off x="6397851" y="1075319"/>
            <a:ext cx="1252896" cy="51000"/>
            <a:chOff x="2915381" y="4104819"/>
            <a:chExt cx="1252896" cy="51000"/>
          </a:xfrm>
        </p:grpSpPr>
        <p:sp>
          <p:nvSpPr>
            <p:cNvPr id="1026" name="Google Shape;1026;p27"/>
            <p:cNvSpPr/>
            <p:nvPr/>
          </p:nvSpPr>
          <p:spPr>
            <a:xfrm>
              <a:off x="2915381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7" name="Google Shape;1027;p27"/>
            <p:cNvSpPr/>
            <p:nvPr/>
          </p:nvSpPr>
          <p:spPr>
            <a:xfrm>
              <a:off x="3007850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8" name="Google Shape;1028;p27"/>
            <p:cNvSpPr/>
            <p:nvPr/>
          </p:nvSpPr>
          <p:spPr>
            <a:xfrm>
              <a:off x="3100319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9" name="Google Shape;1029;p27"/>
            <p:cNvSpPr/>
            <p:nvPr/>
          </p:nvSpPr>
          <p:spPr>
            <a:xfrm>
              <a:off x="3192788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0" name="Google Shape;1030;p27"/>
            <p:cNvSpPr/>
            <p:nvPr/>
          </p:nvSpPr>
          <p:spPr>
            <a:xfrm>
              <a:off x="328525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1" name="Google Shape;1031;p27"/>
            <p:cNvSpPr/>
            <p:nvPr/>
          </p:nvSpPr>
          <p:spPr>
            <a:xfrm>
              <a:off x="3377726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2" name="Google Shape;1032;p27"/>
            <p:cNvSpPr/>
            <p:nvPr/>
          </p:nvSpPr>
          <p:spPr>
            <a:xfrm>
              <a:off x="3470195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3" name="Google Shape;1033;p27"/>
            <p:cNvSpPr/>
            <p:nvPr/>
          </p:nvSpPr>
          <p:spPr>
            <a:xfrm>
              <a:off x="3562664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4" name="Google Shape;1034;p27"/>
            <p:cNvSpPr/>
            <p:nvPr/>
          </p:nvSpPr>
          <p:spPr>
            <a:xfrm>
              <a:off x="3655133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5" name="Google Shape;1035;p27"/>
            <p:cNvSpPr/>
            <p:nvPr/>
          </p:nvSpPr>
          <p:spPr>
            <a:xfrm>
              <a:off x="3747602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6" name="Google Shape;1036;p27"/>
            <p:cNvSpPr/>
            <p:nvPr/>
          </p:nvSpPr>
          <p:spPr>
            <a:xfrm>
              <a:off x="38400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7" name="Google Shape;1037;p27"/>
            <p:cNvSpPr/>
            <p:nvPr/>
          </p:nvSpPr>
          <p:spPr>
            <a:xfrm>
              <a:off x="39324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8" name="Google Shape;1038;p27"/>
            <p:cNvSpPr/>
            <p:nvPr/>
          </p:nvSpPr>
          <p:spPr>
            <a:xfrm>
              <a:off x="40248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9" name="Google Shape;1039;p27"/>
            <p:cNvSpPr/>
            <p:nvPr/>
          </p:nvSpPr>
          <p:spPr>
            <a:xfrm>
              <a:off x="41172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40" name="Google Shape;1040;p27"/>
          <p:cNvSpPr txBox="1"/>
          <p:nvPr>
            <p:ph type="title"/>
          </p:nvPr>
        </p:nvSpPr>
        <p:spPr>
          <a:xfrm>
            <a:off x="861150" y="502620"/>
            <a:ext cx="7717800" cy="572700"/>
          </a:xfrm>
          <a:prstGeom prst="rect">
            <a:avLst/>
          </a:prstGeom>
          <a:noFill/>
          <a:ln>
            <a:noFill/>
          </a:ln>
          <a:effectLst>
            <a:outerShdw blurRad="8572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s-ES"/>
              <a:t>REQUERIMIENTO NO FUNCIONALES</a:t>
            </a:r>
            <a:endParaRPr/>
          </a:p>
        </p:txBody>
      </p:sp>
      <p:pic>
        <p:nvPicPr>
          <p:cNvPr id="1041" name="Google Shape;1041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6578" y="111024"/>
            <a:ext cx="1100982" cy="355702"/>
          </a:xfrm>
          <a:prstGeom prst="rect">
            <a:avLst/>
          </a:prstGeom>
          <a:noFill/>
          <a:ln>
            <a:noFill/>
          </a:ln>
        </p:spPr>
      </p:pic>
      <p:sp>
        <p:nvSpPr>
          <p:cNvPr id="1042" name="Google Shape;1042;p27"/>
          <p:cNvSpPr txBox="1"/>
          <p:nvPr/>
        </p:nvSpPr>
        <p:spPr>
          <a:xfrm>
            <a:off x="833494" y="2885300"/>
            <a:ext cx="12528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Rendimiento</a:t>
            </a:r>
            <a:endParaRPr b="1" i="0" sz="1400" u="none" cap="none" strike="noStrike">
              <a:solidFill>
                <a:schemeClr val="lt1"/>
              </a:solidFill>
            </a:endParaRPr>
          </a:p>
        </p:txBody>
      </p:sp>
      <p:pic>
        <p:nvPicPr>
          <p:cNvPr id="1043" name="Google Shape;1043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2975" y="1960950"/>
            <a:ext cx="813850" cy="813850"/>
          </a:xfrm>
          <a:prstGeom prst="rect">
            <a:avLst/>
          </a:prstGeom>
          <a:noFill/>
          <a:ln>
            <a:noFill/>
          </a:ln>
        </p:spPr>
      </p:pic>
      <p:sp>
        <p:nvSpPr>
          <p:cNvPr id="1044" name="Google Shape;1044;p27"/>
          <p:cNvSpPr txBox="1"/>
          <p:nvPr/>
        </p:nvSpPr>
        <p:spPr>
          <a:xfrm>
            <a:off x="2300194" y="2885300"/>
            <a:ext cx="12528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Seguridad</a:t>
            </a:r>
            <a:endParaRPr b="1" i="0" sz="1400" u="none" cap="none" strike="noStrike">
              <a:solidFill>
                <a:schemeClr val="lt1"/>
              </a:solidFill>
            </a:endParaRPr>
          </a:p>
        </p:txBody>
      </p:sp>
      <p:pic>
        <p:nvPicPr>
          <p:cNvPr id="1045" name="Google Shape;1045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79477" y="1920750"/>
            <a:ext cx="894250" cy="89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6" name="Google Shape;1046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86377" y="1960950"/>
            <a:ext cx="813850" cy="813850"/>
          </a:xfrm>
          <a:prstGeom prst="rect">
            <a:avLst/>
          </a:prstGeom>
          <a:noFill/>
          <a:ln>
            <a:noFill/>
          </a:ln>
        </p:spPr>
      </p:pic>
      <p:sp>
        <p:nvSpPr>
          <p:cNvPr id="1047" name="Google Shape;1047;p27"/>
          <p:cNvSpPr txBox="1"/>
          <p:nvPr/>
        </p:nvSpPr>
        <p:spPr>
          <a:xfrm>
            <a:off x="3723844" y="2885300"/>
            <a:ext cx="12528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Escalabilidad</a:t>
            </a:r>
            <a:endParaRPr b="1" i="0" sz="1400" u="none" cap="none" strike="noStrike">
              <a:solidFill>
                <a:schemeClr val="lt1"/>
              </a:solidFill>
            </a:endParaRPr>
          </a:p>
        </p:txBody>
      </p:sp>
      <p:sp>
        <p:nvSpPr>
          <p:cNvPr id="1048" name="Google Shape;1048;p27"/>
          <p:cNvSpPr txBox="1"/>
          <p:nvPr/>
        </p:nvSpPr>
        <p:spPr>
          <a:xfrm>
            <a:off x="7057694" y="2922475"/>
            <a:ext cx="12528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Usabilidad</a:t>
            </a:r>
            <a:endParaRPr b="1" i="0" sz="1400" u="none" cap="none" strike="noStrike">
              <a:solidFill>
                <a:schemeClr val="lt1"/>
              </a:solidFill>
            </a:endParaRPr>
          </a:p>
        </p:txBody>
      </p:sp>
      <p:sp>
        <p:nvSpPr>
          <p:cNvPr id="1049" name="Google Shape;1049;p27"/>
          <p:cNvSpPr txBox="1"/>
          <p:nvPr/>
        </p:nvSpPr>
        <p:spPr>
          <a:xfrm>
            <a:off x="5412294" y="2885300"/>
            <a:ext cx="12528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Disponibilidad</a:t>
            </a:r>
            <a:endParaRPr b="1" i="0" sz="1400" u="none" cap="none" strike="noStrike">
              <a:solidFill>
                <a:schemeClr val="lt1"/>
              </a:solidFill>
            </a:endParaRPr>
          </a:p>
        </p:txBody>
      </p:sp>
      <p:pic>
        <p:nvPicPr>
          <p:cNvPr id="1050" name="Google Shape;1050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141324" y="2028203"/>
            <a:ext cx="894250" cy="8942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1" name="Google Shape;1051;p2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550338" y="2028200"/>
            <a:ext cx="894250" cy="894250"/>
          </a:xfrm>
          <a:prstGeom prst="rect">
            <a:avLst/>
          </a:prstGeom>
          <a:noFill/>
          <a:ln>
            <a:noFill/>
          </a:ln>
        </p:spPr>
      </p:pic>
      <p:sp>
        <p:nvSpPr>
          <p:cNvPr id="1052" name="Google Shape;1052;p27"/>
          <p:cNvSpPr txBox="1"/>
          <p:nvPr/>
        </p:nvSpPr>
        <p:spPr>
          <a:xfrm>
            <a:off x="833494" y="2979150"/>
            <a:ext cx="12528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____________</a:t>
            </a:r>
            <a:endParaRPr b="1" i="0" sz="1400" u="none" cap="none" strike="noStrike">
              <a:solidFill>
                <a:schemeClr val="lt1"/>
              </a:solidFill>
            </a:endParaRPr>
          </a:p>
        </p:txBody>
      </p:sp>
      <p:sp>
        <p:nvSpPr>
          <p:cNvPr id="1053" name="Google Shape;1053;p27"/>
          <p:cNvSpPr txBox="1"/>
          <p:nvPr/>
        </p:nvSpPr>
        <p:spPr>
          <a:xfrm>
            <a:off x="2300194" y="2979150"/>
            <a:ext cx="12528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____________</a:t>
            </a:r>
            <a:endParaRPr b="1" i="0" sz="1400" u="none" cap="none" strike="noStrike">
              <a:solidFill>
                <a:schemeClr val="lt1"/>
              </a:solidFill>
            </a:endParaRPr>
          </a:p>
        </p:txBody>
      </p:sp>
      <p:sp>
        <p:nvSpPr>
          <p:cNvPr id="1054" name="Google Shape;1054;p27"/>
          <p:cNvSpPr txBox="1"/>
          <p:nvPr/>
        </p:nvSpPr>
        <p:spPr>
          <a:xfrm>
            <a:off x="3766894" y="2979150"/>
            <a:ext cx="12528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____________</a:t>
            </a:r>
            <a:endParaRPr b="1" i="0" sz="1400" u="none" cap="none" strike="noStrike">
              <a:solidFill>
                <a:schemeClr val="lt1"/>
              </a:solidFill>
            </a:endParaRPr>
          </a:p>
        </p:txBody>
      </p:sp>
      <p:sp>
        <p:nvSpPr>
          <p:cNvPr id="1055" name="Google Shape;1055;p27"/>
          <p:cNvSpPr txBox="1"/>
          <p:nvPr/>
        </p:nvSpPr>
        <p:spPr>
          <a:xfrm>
            <a:off x="5412294" y="2979150"/>
            <a:ext cx="12528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____________</a:t>
            </a:r>
            <a:endParaRPr b="1" i="0" sz="1400" u="none" cap="none" strike="noStrike">
              <a:solidFill>
                <a:schemeClr val="lt1"/>
              </a:solidFill>
            </a:endParaRPr>
          </a:p>
        </p:txBody>
      </p:sp>
      <p:sp>
        <p:nvSpPr>
          <p:cNvPr id="1056" name="Google Shape;1056;p27"/>
          <p:cNvSpPr txBox="1"/>
          <p:nvPr/>
        </p:nvSpPr>
        <p:spPr>
          <a:xfrm>
            <a:off x="7022719" y="2979150"/>
            <a:ext cx="12528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____________</a:t>
            </a:r>
            <a:endParaRPr b="1" i="0" sz="1400" u="none" cap="none" strike="noStrike">
              <a:solidFill>
                <a:schemeClr val="lt1"/>
              </a:solidFill>
            </a:endParaRPr>
          </a:p>
        </p:txBody>
      </p:sp>
    </p:spTree>
  </p:cSld>
  <p:clrMapOvr>
    <a:masterClrMapping/>
  </p:clrMapOvr>
  <mc:AlternateContent>
    <mc:Choice Requires="p14">
      <p:transition spd="slow" p14:dur="1600">
        <p14:prism dir="l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0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1" name="Google Shape;1061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05" y="997784"/>
            <a:ext cx="2464953" cy="509263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62" name="Google Shape;1062;p29"/>
          <p:cNvGrpSpPr/>
          <p:nvPr/>
        </p:nvGrpSpPr>
        <p:grpSpPr>
          <a:xfrm flipH="1">
            <a:off x="3880336" y="3793995"/>
            <a:ext cx="883262" cy="242091"/>
            <a:chOff x="2300350" y="2601250"/>
            <a:chExt cx="2275275" cy="623625"/>
          </a:xfrm>
        </p:grpSpPr>
        <p:sp>
          <p:nvSpPr>
            <p:cNvPr id="1063" name="Google Shape;1063;p29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4" name="Google Shape;1064;p29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5" name="Google Shape;1065;p29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6" name="Google Shape;1066;p29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7" name="Google Shape;1067;p29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8" name="Google Shape;1068;p29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69" name="Google Shape;1069;p29"/>
          <p:cNvSpPr/>
          <p:nvPr/>
        </p:nvSpPr>
        <p:spPr>
          <a:xfrm rot="10800000">
            <a:off x="6176787" y="3991639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70" name="Google Shape;1070;p29"/>
          <p:cNvGrpSpPr/>
          <p:nvPr/>
        </p:nvGrpSpPr>
        <p:grpSpPr>
          <a:xfrm>
            <a:off x="6397851" y="1075319"/>
            <a:ext cx="1252896" cy="51000"/>
            <a:chOff x="2915381" y="4104819"/>
            <a:chExt cx="1252896" cy="51000"/>
          </a:xfrm>
        </p:grpSpPr>
        <p:sp>
          <p:nvSpPr>
            <p:cNvPr id="1071" name="Google Shape;1071;p29"/>
            <p:cNvSpPr/>
            <p:nvPr/>
          </p:nvSpPr>
          <p:spPr>
            <a:xfrm>
              <a:off x="2915381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2" name="Google Shape;1072;p29"/>
            <p:cNvSpPr/>
            <p:nvPr/>
          </p:nvSpPr>
          <p:spPr>
            <a:xfrm>
              <a:off x="3007850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3" name="Google Shape;1073;p29"/>
            <p:cNvSpPr/>
            <p:nvPr/>
          </p:nvSpPr>
          <p:spPr>
            <a:xfrm>
              <a:off x="3100319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4" name="Google Shape;1074;p29"/>
            <p:cNvSpPr/>
            <p:nvPr/>
          </p:nvSpPr>
          <p:spPr>
            <a:xfrm>
              <a:off x="3192788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5" name="Google Shape;1075;p29"/>
            <p:cNvSpPr/>
            <p:nvPr/>
          </p:nvSpPr>
          <p:spPr>
            <a:xfrm>
              <a:off x="328525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6" name="Google Shape;1076;p29"/>
            <p:cNvSpPr/>
            <p:nvPr/>
          </p:nvSpPr>
          <p:spPr>
            <a:xfrm>
              <a:off x="3377726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7" name="Google Shape;1077;p29"/>
            <p:cNvSpPr/>
            <p:nvPr/>
          </p:nvSpPr>
          <p:spPr>
            <a:xfrm>
              <a:off x="3470195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8" name="Google Shape;1078;p29"/>
            <p:cNvSpPr/>
            <p:nvPr/>
          </p:nvSpPr>
          <p:spPr>
            <a:xfrm>
              <a:off x="3562664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9" name="Google Shape;1079;p29"/>
            <p:cNvSpPr/>
            <p:nvPr/>
          </p:nvSpPr>
          <p:spPr>
            <a:xfrm>
              <a:off x="3655133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0" name="Google Shape;1080;p29"/>
            <p:cNvSpPr/>
            <p:nvPr/>
          </p:nvSpPr>
          <p:spPr>
            <a:xfrm>
              <a:off x="3747602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1" name="Google Shape;1081;p29"/>
            <p:cNvSpPr/>
            <p:nvPr/>
          </p:nvSpPr>
          <p:spPr>
            <a:xfrm>
              <a:off x="38400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2" name="Google Shape;1082;p29"/>
            <p:cNvSpPr/>
            <p:nvPr/>
          </p:nvSpPr>
          <p:spPr>
            <a:xfrm>
              <a:off x="39324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3" name="Google Shape;1083;p29"/>
            <p:cNvSpPr/>
            <p:nvPr/>
          </p:nvSpPr>
          <p:spPr>
            <a:xfrm>
              <a:off x="40248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4" name="Google Shape;1084;p29"/>
            <p:cNvSpPr/>
            <p:nvPr/>
          </p:nvSpPr>
          <p:spPr>
            <a:xfrm>
              <a:off x="41172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85" name="Google Shape;1085;p29"/>
          <p:cNvGrpSpPr/>
          <p:nvPr/>
        </p:nvGrpSpPr>
        <p:grpSpPr>
          <a:xfrm rot="5400000">
            <a:off x="7822000" y="3988625"/>
            <a:ext cx="98902" cy="553090"/>
            <a:chOff x="4898850" y="4820550"/>
            <a:chExt cx="98902" cy="553090"/>
          </a:xfrm>
        </p:grpSpPr>
        <p:sp>
          <p:nvSpPr>
            <p:cNvPr id="1086" name="Google Shape;1086;p29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7" name="Google Shape;1087;p29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8" name="Google Shape;1088;p29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9" name="Google Shape;1089;p29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0" name="Google Shape;1090;p29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91" name="Google Shape;1091;p29"/>
          <p:cNvGrpSpPr/>
          <p:nvPr/>
        </p:nvGrpSpPr>
        <p:grpSpPr>
          <a:xfrm>
            <a:off x="1632103" y="4389467"/>
            <a:ext cx="1105976" cy="133969"/>
            <a:chOff x="8183182" y="663852"/>
            <a:chExt cx="1475028" cy="178673"/>
          </a:xfrm>
        </p:grpSpPr>
        <p:grpSp>
          <p:nvGrpSpPr>
            <p:cNvPr id="1092" name="Google Shape;1092;p29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1093" name="Google Shape;1093;p29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4" name="Google Shape;1094;p29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5" name="Google Shape;1095;p29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6" name="Google Shape;1096;p29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7" name="Google Shape;1097;p29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8" name="Google Shape;1098;p29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9" name="Google Shape;1099;p29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0" name="Google Shape;1100;p29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1" name="Google Shape;1101;p29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2" name="Google Shape;1102;p29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03" name="Google Shape;1103;p29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1104" name="Google Shape;1104;p29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5" name="Google Shape;1105;p29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6" name="Google Shape;1106;p29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7" name="Google Shape;1107;p29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8" name="Google Shape;1108;p29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9" name="Google Shape;1109;p29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0" name="Google Shape;1110;p29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1" name="Google Shape;1111;p29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2" name="Google Shape;1112;p29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3" name="Google Shape;1113;p29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114" name="Google Shape;1114;p29"/>
          <p:cNvSpPr txBox="1"/>
          <p:nvPr>
            <p:ph type="title"/>
          </p:nvPr>
        </p:nvSpPr>
        <p:spPr>
          <a:xfrm>
            <a:off x="481898" y="196484"/>
            <a:ext cx="7717800" cy="572700"/>
          </a:xfrm>
          <a:prstGeom prst="rect">
            <a:avLst/>
          </a:prstGeom>
          <a:noFill/>
          <a:ln>
            <a:noFill/>
          </a:ln>
          <a:effectLst>
            <a:outerShdw blurRad="8572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s-ES"/>
              <a:t>ARQUITECTURA</a:t>
            </a:r>
            <a:endParaRPr/>
          </a:p>
        </p:txBody>
      </p:sp>
      <p:sp>
        <p:nvSpPr>
          <p:cNvPr id="1115" name="Google Shape;1115;p29"/>
          <p:cNvSpPr txBox="1"/>
          <p:nvPr/>
        </p:nvSpPr>
        <p:spPr>
          <a:xfrm>
            <a:off x="726676" y="1374704"/>
            <a:ext cx="7844700" cy="213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16" name="Google Shape;1116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6578" y="111024"/>
            <a:ext cx="1100982" cy="355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7" name="Google Shape;1117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62075" y="971550"/>
            <a:ext cx="6419850" cy="381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600">
        <p14:prism dir="l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2" name="Google Shape;1122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641581">
            <a:off x="6995578" y="-117329"/>
            <a:ext cx="2241976" cy="398284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23" name="Google Shape;1123;p25"/>
          <p:cNvGrpSpPr/>
          <p:nvPr/>
        </p:nvGrpSpPr>
        <p:grpSpPr>
          <a:xfrm flipH="1">
            <a:off x="4434643" y="3854893"/>
            <a:ext cx="883262" cy="259671"/>
            <a:chOff x="2300350" y="2601250"/>
            <a:chExt cx="2275275" cy="623625"/>
          </a:xfrm>
        </p:grpSpPr>
        <p:sp>
          <p:nvSpPr>
            <p:cNvPr id="1124" name="Google Shape;1124;p25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5" name="Google Shape;1125;p25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6" name="Google Shape;1126;p25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7" name="Google Shape;1127;p25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8" name="Google Shape;1128;p25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9" name="Google Shape;1129;p25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30" name="Google Shape;1130;p25"/>
          <p:cNvSpPr/>
          <p:nvPr/>
        </p:nvSpPr>
        <p:spPr>
          <a:xfrm rot="10800000">
            <a:off x="6176787" y="3991639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31" name="Google Shape;1131;p25"/>
          <p:cNvGrpSpPr/>
          <p:nvPr/>
        </p:nvGrpSpPr>
        <p:grpSpPr>
          <a:xfrm>
            <a:off x="6397851" y="1075319"/>
            <a:ext cx="1252896" cy="51000"/>
            <a:chOff x="2915381" y="4104819"/>
            <a:chExt cx="1252896" cy="51000"/>
          </a:xfrm>
        </p:grpSpPr>
        <p:sp>
          <p:nvSpPr>
            <p:cNvPr id="1132" name="Google Shape;1132;p25"/>
            <p:cNvSpPr/>
            <p:nvPr/>
          </p:nvSpPr>
          <p:spPr>
            <a:xfrm>
              <a:off x="2915381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3" name="Google Shape;1133;p25"/>
            <p:cNvSpPr/>
            <p:nvPr/>
          </p:nvSpPr>
          <p:spPr>
            <a:xfrm>
              <a:off x="3007850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4" name="Google Shape;1134;p25"/>
            <p:cNvSpPr/>
            <p:nvPr/>
          </p:nvSpPr>
          <p:spPr>
            <a:xfrm>
              <a:off x="3100319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5" name="Google Shape;1135;p25"/>
            <p:cNvSpPr/>
            <p:nvPr/>
          </p:nvSpPr>
          <p:spPr>
            <a:xfrm>
              <a:off x="3192788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6" name="Google Shape;1136;p25"/>
            <p:cNvSpPr/>
            <p:nvPr/>
          </p:nvSpPr>
          <p:spPr>
            <a:xfrm>
              <a:off x="328525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7" name="Google Shape;1137;p25"/>
            <p:cNvSpPr/>
            <p:nvPr/>
          </p:nvSpPr>
          <p:spPr>
            <a:xfrm>
              <a:off x="3377726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8" name="Google Shape;1138;p25"/>
            <p:cNvSpPr/>
            <p:nvPr/>
          </p:nvSpPr>
          <p:spPr>
            <a:xfrm>
              <a:off x="3470195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9" name="Google Shape;1139;p25"/>
            <p:cNvSpPr/>
            <p:nvPr/>
          </p:nvSpPr>
          <p:spPr>
            <a:xfrm>
              <a:off x="3562664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0" name="Google Shape;1140;p25"/>
            <p:cNvSpPr/>
            <p:nvPr/>
          </p:nvSpPr>
          <p:spPr>
            <a:xfrm>
              <a:off x="3655133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1" name="Google Shape;1141;p25"/>
            <p:cNvSpPr/>
            <p:nvPr/>
          </p:nvSpPr>
          <p:spPr>
            <a:xfrm>
              <a:off x="3747602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2" name="Google Shape;1142;p25"/>
            <p:cNvSpPr/>
            <p:nvPr/>
          </p:nvSpPr>
          <p:spPr>
            <a:xfrm>
              <a:off x="38400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3" name="Google Shape;1143;p25"/>
            <p:cNvSpPr/>
            <p:nvPr/>
          </p:nvSpPr>
          <p:spPr>
            <a:xfrm>
              <a:off x="39324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4" name="Google Shape;1144;p25"/>
            <p:cNvSpPr/>
            <p:nvPr/>
          </p:nvSpPr>
          <p:spPr>
            <a:xfrm>
              <a:off x="40248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5" name="Google Shape;1145;p25"/>
            <p:cNvSpPr/>
            <p:nvPr/>
          </p:nvSpPr>
          <p:spPr>
            <a:xfrm>
              <a:off x="41172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46" name="Google Shape;1146;p25"/>
          <p:cNvGrpSpPr/>
          <p:nvPr/>
        </p:nvGrpSpPr>
        <p:grpSpPr>
          <a:xfrm rot="5400000">
            <a:off x="8214346" y="4067775"/>
            <a:ext cx="109571" cy="553090"/>
            <a:chOff x="4898850" y="4820550"/>
            <a:chExt cx="98902" cy="553090"/>
          </a:xfrm>
        </p:grpSpPr>
        <p:sp>
          <p:nvSpPr>
            <p:cNvPr id="1147" name="Google Shape;1147;p25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8" name="Google Shape;1148;p25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9" name="Google Shape;1149;p25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0" name="Google Shape;1150;p25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1" name="Google Shape;1151;p25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52" name="Google Shape;1152;p25"/>
          <p:cNvGrpSpPr/>
          <p:nvPr/>
        </p:nvGrpSpPr>
        <p:grpSpPr>
          <a:xfrm>
            <a:off x="1632103" y="4389467"/>
            <a:ext cx="1105976" cy="133969"/>
            <a:chOff x="8183182" y="663852"/>
            <a:chExt cx="1475028" cy="178673"/>
          </a:xfrm>
        </p:grpSpPr>
        <p:grpSp>
          <p:nvGrpSpPr>
            <p:cNvPr id="1153" name="Google Shape;1153;p25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1154" name="Google Shape;1154;p25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5" name="Google Shape;1155;p25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6" name="Google Shape;1156;p25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7" name="Google Shape;1157;p25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8" name="Google Shape;1158;p25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9" name="Google Shape;1159;p25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0" name="Google Shape;1160;p25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1" name="Google Shape;1161;p25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2" name="Google Shape;1162;p25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3" name="Google Shape;1163;p25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64" name="Google Shape;1164;p25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1165" name="Google Shape;1165;p25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6" name="Google Shape;1166;p25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7" name="Google Shape;1167;p25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8" name="Google Shape;1168;p25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9" name="Google Shape;1169;p25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0" name="Google Shape;1170;p25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1" name="Google Shape;1171;p25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2" name="Google Shape;1172;p25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3" name="Google Shape;1173;p25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4" name="Google Shape;1174;p25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175" name="Google Shape;1175;p25"/>
          <p:cNvSpPr txBox="1"/>
          <p:nvPr>
            <p:ph type="title"/>
          </p:nvPr>
        </p:nvSpPr>
        <p:spPr>
          <a:xfrm>
            <a:off x="532898" y="424646"/>
            <a:ext cx="7390548" cy="545568"/>
          </a:xfrm>
          <a:prstGeom prst="rect">
            <a:avLst/>
          </a:prstGeom>
          <a:noFill/>
          <a:ln>
            <a:noFill/>
          </a:ln>
          <a:effectLst>
            <a:outerShdw blurRad="8572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s-ES"/>
              <a:t>TECNOLOGÍAS UTILIZADAS</a:t>
            </a:r>
            <a:endParaRPr/>
          </a:p>
        </p:txBody>
      </p:sp>
      <p:sp>
        <p:nvSpPr>
          <p:cNvPr id="1176" name="Google Shape;1176;p25"/>
          <p:cNvSpPr txBox="1"/>
          <p:nvPr/>
        </p:nvSpPr>
        <p:spPr>
          <a:xfrm>
            <a:off x="5040809" y="1625849"/>
            <a:ext cx="3581266" cy="87250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77" name="Google Shape;1177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58794" y="466726"/>
            <a:ext cx="668918" cy="9277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8" name="Google Shape;1178;p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6578" y="111024"/>
            <a:ext cx="1100982" cy="355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9" name="Google Shape;1179;p2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07910" y="1212980"/>
            <a:ext cx="4614999" cy="26671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0" name="Google Shape;1180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009763" y="1225388"/>
            <a:ext cx="4029075" cy="266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600">
        <p14:prism dir="l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4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5" name="Google Shape;1185;p6"/>
          <p:cNvGrpSpPr/>
          <p:nvPr/>
        </p:nvGrpSpPr>
        <p:grpSpPr>
          <a:xfrm flipH="1">
            <a:off x="4130364" y="3694591"/>
            <a:ext cx="883262" cy="242091"/>
            <a:chOff x="2300350" y="2601250"/>
            <a:chExt cx="2275275" cy="623625"/>
          </a:xfrm>
        </p:grpSpPr>
        <p:sp>
          <p:nvSpPr>
            <p:cNvPr id="1186" name="Google Shape;1186;p6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7" name="Google Shape;1187;p6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8" name="Google Shape;1188;p6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9" name="Google Shape;1189;p6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0" name="Google Shape;1190;p6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1" name="Google Shape;1191;p6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92" name="Google Shape;1192;p6"/>
          <p:cNvSpPr/>
          <p:nvPr/>
        </p:nvSpPr>
        <p:spPr>
          <a:xfrm rot="10800000">
            <a:off x="6176787" y="3991639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93" name="Google Shape;1193;p6"/>
          <p:cNvGrpSpPr/>
          <p:nvPr/>
        </p:nvGrpSpPr>
        <p:grpSpPr>
          <a:xfrm>
            <a:off x="6397851" y="1075319"/>
            <a:ext cx="1252896" cy="51000"/>
            <a:chOff x="2915381" y="4104819"/>
            <a:chExt cx="1252896" cy="51000"/>
          </a:xfrm>
        </p:grpSpPr>
        <p:sp>
          <p:nvSpPr>
            <p:cNvPr id="1194" name="Google Shape;1194;p6"/>
            <p:cNvSpPr/>
            <p:nvPr/>
          </p:nvSpPr>
          <p:spPr>
            <a:xfrm>
              <a:off x="2915381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5" name="Google Shape;1195;p6"/>
            <p:cNvSpPr/>
            <p:nvPr/>
          </p:nvSpPr>
          <p:spPr>
            <a:xfrm>
              <a:off x="3007850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6" name="Google Shape;1196;p6"/>
            <p:cNvSpPr/>
            <p:nvPr/>
          </p:nvSpPr>
          <p:spPr>
            <a:xfrm>
              <a:off x="3100319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7" name="Google Shape;1197;p6"/>
            <p:cNvSpPr/>
            <p:nvPr/>
          </p:nvSpPr>
          <p:spPr>
            <a:xfrm>
              <a:off x="3192788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8" name="Google Shape;1198;p6"/>
            <p:cNvSpPr/>
            <p:nvPr/>
          </p:nvSpPr>
          <p:spPr>
            <a:xfrm>
              <a:off x="328525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9" name="Google Shape;1199;p6"/>
            <p:cNvSpPr/>
            <p:nvPr/>
          </p:nvSpPr>
          <p:spPr>
            <a:xfrm>
              <a:off x="3377726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0" name="Google Shape;1200;p6"/>
            <p:cNvSpPr/>
            <p:nvPr/>
          </p:nvSpPr>
          <p:spPr>
            <a:xfrm>
              <a:off x="3470195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1" name="Google Shape;1201;p6"/>
            <p:cNvSpPr/>
            <p:nvPr/>
          </p:nvSpPr>
          <p:spPr>
            <a:xfrm>
              <a:off x="3562664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2" name="Google Shape;1202;p6"/>
            <p:cNvSpPr/>
            <p:nvPr/>
          </p:nvSpPr>
          <p:spPr>
            <a:xfrm>
              <a:off x="3655133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3" name="Google Shape;1203;p6"/>
            <p:cNvSpPr/>
            <p:nvPr/>
          </p:nvSpPr>
          <p:spPr>
            <a:xfrm>
              <a:off x="3747602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4" name="Google Shape;1204;p6"/>
            <p:cNvSpPr/>
            <p:nvPr/>
          </p:nvSpPr>
          <p:spPr>
            <a:xfrm>
              <a:off x="38400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5" name="Google Shape;1205;p6"/>
            <p:cNvSpPr/>
            <p:nvPr/>
          </p:nvSpPr>
          <p:spPr>
            <a:xfrm>
              <a:off x="39324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6" name="Google Shape;1206;p6"/>
            <p:cNvSpPr/>
            <p:nvPr/>
          </p:nvSpPr>
          <p:spPr>
            <a:xfrm>
              <a:off x="40248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7" name="Google Shape;1207;p6"/>
            <p:cNvSpPr/>
            <p:nvPr/>
          </p:nvSpPr>
          <p:spPr>
            <a:xfrm>
              <a:off x="41172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08" name="Google Shape;1208;p6"/>
          <p:cNvGrpSpPr/>
          <p:nvPr/>
        </p:nvGrpSpPr>
        <p:grpSpPr>
          <a:xfrm rot="5400000">
            <a:off x="7822000" y="3988625"/>
            <a:ext cx="98902" cy="553090"/>
            <a:chOff x="4898850" y="4820550"/>
            <a:chExt cx="98902" cy="553090"/>
          </a:xfrm>
        </p:grpSpPr>
        <p:sp>
          <p:nvSpPr>
            <p:cNvPr id="1209" name="Google Shape;1209;p6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0" name="Google Shape;1210;p6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1" name="Google Shape;1211;p6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2" name="Google Shape;1212;p6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3" name="Google Shape;1213;p6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14" name="Google Shape;1214;p6"/>
          <p:cNvGrpSpPr/>
          <p:nvPr/>
        </p:nvGrpSpPr>
        <p:grpSpPr>
          <a:xfrm>
            <a:off x="1632103" y="4389467"/>
            <a:ext cx="1105976" cy="133969"/>
            <a:chOff x="8183182" y="663852"/>
            <a:chExt cx="1475028" cy="178673"/>
          </a:xfrm>
        </p:grpSpPr>
        <p:grpSp>
          <p:nvGrpSpPr>
            <p:cNvPr id="1215" name="Google Shape;1215;p6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1216" name="Google Shape;1216;p6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7" name="Google Shape;1217;p6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8" name="Google Shape;1218;p6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9" name="Google Shape;1219;p6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0" name="Google Shape;1220;p6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1" name="Google Shape;1221;p6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2" name="Google Shape;1222;p6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3" name="Google Shape;1223;p6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4" name="Google Shape;1224;p6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5" name="Google Shape;1225;p6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26" name="Google Shape;1226;p6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1227" name="Google Shape;1227;p6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8" name="Google Shape;1228;p6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9" name="Google Shape;1229;p6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0" name="Google Shape;1230;p6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1" name="Google Shape;1231;p6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2" name="Google Shape;1232;p6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3" name="Google Shape;1233;p6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4" name="Google Shape;1234;p6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5" name="Google Shape;1235;p6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6" name="Google Shape;1236;p6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237" name="Google Shape;1237;p6"/>
          <p:cNvSpPr txBox="1"/>
          <p:nvPr>
            <p:ph type="title"/>
          </p:nvPr>
        </p:nvSpPr>
        <p:spPr>
          <a:xfrm>
            <a:off x="368603" y="446370"/>
            <a:ext cx="7717800" cy="572700"/>
          </a:xfrm>
          <a:prstGeom prst="rect">
            <a:avLst/>
          </a:prstGeom>
          <a:noFill/>
          <a:ln>
            <a:noFill/>
          </a:ln>
          <a:effectLst>
            <a:outerShdw blurRad="8572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s-ES"/>
              <a:t>METODOLOGÍA</a:t>
            </a:r>
            <a:endParaRPr/>
          </a:p>
        </p:txBody>
      </p:sp>
      <p:pic>
        <p:nvPicPr>
          <p:cNvPr id="1238" name="Google Shape;1238;p6"/>
          <p:cNvPicPr preferRelativeResize="0"/>
          <p:nvPr/>
        </p:nvPicPr>
        <p:blipFill rotWithShape="1">
          <a:blip r:embed="rId3">
            <a:alphaModFix/>
          </a:blip>
          <a:srcRect b="0" l="1526" r="1523" t="0"/>
          <a:stretch/>
        </p:blipFill>
        <p:spPr>
          <a:xfrm>
            <a:off x="1604686" y="1299682"/>
            <a:ext cx="5625386" cy="2731583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442913" rotWithShape="0" algn="bl">
              <a:schemeClr val="accent2">
                <a:alpha val="40000"/>
              </a:schemeClr>
            </a:outerShdw>
          </a:effectLst>
        </p:spPr>
      </p:pic>
      <p:pic>
        <p:nvPicPr>
          <p:cNvPr id="1239" name="Google Shape;1239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6578" y="111024"/>
            <a:ext cx="1100982" cy="355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600">
        <p14:prism dir="l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44" name="Google Shape;1244;p30"/>
          <p:cNvGrpSpPr/>
          <p:nvPr/>
        </p:nvGrpSpPr>
        <p:grpSpPr>
          <a:xfrm flipH="1">
            <a:off x="4130364" y="3694591"/>
            <a:ext cx="883262" cy="242091"/>
            <a:chOff x="2300350" y="2601250"/>
            <a:chExt cx="2275275" cy="623625"/>
          </a:xfrm>
        </p:grpSpPr>
        <p:sp>
          <p:nvSpPr>
            <p:cNvPr id="1245" name="Google Shape;1245;p30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6" name="Google Shape;1246;p30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7" name="Google Shape;1247;p30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8" name="Google Shape;1248;p30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9" name="Google Shape;1249;p30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0" name="Google Shape;1250;p30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51" name="Google Shape;1251;p30"/>
          <p:cNvSpPr/>
          <p:nvPr/>
        </p:nvSpPr>
        <p:spPr>
          <a:xfrm rot="10800000">
            <a:off x="6176787" y="3991639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52" name="Google Shape;1252;p30"/>
          <p:cNvGrpSpPr/>
          <p:nvPr/>
        </p:nvGrpSpPr>
        <p:grpSpPr>
          <a:xfrm>
            <a:off x="6397851" y="1075319"/>
            <a:ext cx="1252896" cy="51000"/>
            <a:chOff x="2915381" y="4104819"/>
            <a:chExt cx="1252896" cy="51000"/>
          </a:xfrm>
        </p:grpSpPr>
        <p:sp>
          <p:nvSpPr>
            <p:cNvPr id="1253" name="Google Shape;1253;p30"/>
            <p:cNvSpPr/>
            <p:nvPr/>
          </p:nvSpPr>
          <p:spPr>
            <a:xfrm>
              <a:off x="2915381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4" name="Google Shape;1254;p30"/>
            <p:cNvSpPr/>
            <p:nvPr/>
          </p:nvSpPr>
          <p:spPr>
            <a:xfrm>
              <a:off x="3007850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5" name="Google Shape;1255;p30"/>
            <p:cNvSpPr/>
            <p:nvPr/>
          </p:nvSpPr>
          <p:spPr>
            <a:xfrm>
              <a:off x="3100319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6" name="Google Shape;1256;p30"/>
            <p:cNvSpPr/>
            <p:nvPr/>
          </p:nvSpPr>
          <p:spPr>
            <a:xfrm>
              <a:off x="3192788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7" name="Google Shape;1257;p30"/>
            <p:cNvSpPr/>
            <p:nvPr/>
          </p:nvSpPr>
          <p:spPr>
            <a:xfrm>
              <a:off x="328525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8" name="Google Shape;1258;p30"/>
            <p:cNvSpPr/>
            <p:nvPr/>
          </p:nvSpPr>
          <p:spPr>
            <a:xfrm>
              <a:off x="3377726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9" name="Google Shape;1259;p30"/>
            <p:cNvSpPr/>
            <p:nvPr/>
          </p:nvSpPr>
          <p:spPr>
            <a:xfrm>
              <a:off x="3470195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0" name="Google Shape;1260;p30"/>
            <p:cNvSpPr/>
            <p:nvPr/>
          </p:nvSpPr>
          <p:spPr>
            <a:xfrm>
              <a:off x="3562664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1" name="Google Shape;1261;p30"/>
            <p:cNvSpPr/>
            <p:nvPr/>
          </p:nvSpPr>
          <p:spPr>
            <a:xfrm>
              <a:off x="3655133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2" name="Google Shape;1262;p30"/>
            <p:cNvSpPr/>
            <p:nvPr/>
          </p:nvSpPr>
          <p:spPr>
            <a:xfrm>
              <a:off x="3747602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3" name="Google Shape;1263;p30"/>
            <p:cNvSpPr/>
            <p:nvPr/>
          </p:nvSpPr>
          <p:spPr>
            <a:xfrm>
              <a:off x="38400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4" name="Google Shape;1264;p30"/>
            <p:cNvSpPr/>
            <p:nvPr/>
          </p:nvSpPr>
          <p:spPr>
            <a:xfrm>
              <a:off x="39324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5" name="Google Shape;1265;p30"/>
            <p:cNvSpPr/>
            <p:nvPr/>
          </p:nvSpPr>
          <p:spPr>
            <a:xfrm>
              <a:off x="40248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6" name="Google Shape;1266;p30"/>
            <p:cNvSpPr/>
            <p:nvPr/>
          </p:nvSpPr>
          <p:spPr>
            <a:xfrm>
              <a:off x="41172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67" name="Google Shape;1267;p30"/>
          <p:cNvGrpSpPr/>
          <p:nvPr/>
        </p:nvGrpSpPr>
        <p:grpSpPr>
          <a:xfrm rot="5400000">
            <a:off x="7822000" y="3988625"/>
            <a:ext cx="98902" cy="553090"/>
            <a:chOff x="4898850" y="4820550"/>
            <a:chExt cx="98902" cy="553090"/>
          </a:xfrm>
        </p:grpSpPr>
        <p:sp>
          <p:nvSpPr>
            <p:cNvPr id="1268" name="Google Shape;1268;p30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9" name="Google Shape;1269;p30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0" name="Google Shape;1270;p30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1" name="Google Shape;1271;p30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2" name="Google Shape;1272;p30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73" name="Google Shape;1273;p30"/>
          <p:cNvGrpSpPr/>
          <p:nvPr/>
        </p:nvGrpSpPr>
        <p:grpSpPr>
          <a:xfrm>
            <a:off x="1632103" y="4389467"/>
            <a:ext cx="1105976" cy="133969"/>
            <a:chOff x="8183182" y="663852"/>
            <a:chExt cx="1475028" cy="178673"/>
          </a:xfrm>
        </p:grpSpPr>
        <p:grpSp>
          <p:nvGrpSpPr>
            <p:cNvPr id="1274" name="Google Shape;1274;p30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1275" name="Google Shape;1275;p30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6" name="Google Shape;1276;p30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7" name="Google Shape;1277;p30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8" name="Google Shape;1278;p30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9" name="Google Shape;1279;p30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0" name="Google Shape;1280;p30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1" name="Google Shape;1281;p30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2" name="Google Shape;1282;p30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3" name="Google Shape;1283;p30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4" name="Google Shape;1284;p30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85" name="Google Shape;1285;p30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1286" name="Google Shape;1286;p30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7" name="Google Shape;1287;p30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8" name="Google Shape;1288;p30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9" name="Google Shape;1289;p30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0" name="Google Shape;1290;p30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1" name="Google Shape;1291;p30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2" name="Google Shape;1292;p30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3" name="Google Shape;1293;p30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4" name="Google Shape;1294;p30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5" name="Google Shape;1295;p30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296" name="Google Shape;1296;p30"/>
          <p:cNvSpPr txBox="1"/>
          <p:nvPr/>
        </p:nvSpPr>
        <p:spPr>
          <a:xfrm>
            <a:off x="368603" y="446370"/>
            <a:ext cx="7717800" cy="572700"/>
          </a:xfrm>
          <a:prstGeom prst="rect">
            <a:avLst/>
          </a:prstGeom>
          <a:noFill/>
          <a:ln>
            <a:noFill/>
          </a:ln>
          <a:effectLst>
            <a:outerShdw blurRad="8572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"/>
              <a:buNone/>
            </a:pPr>
            <a:r>
              <a:rPr b="1" i="0" lang="es-ES" sz="3200" u="none" cap="none" strike="noStrik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rPr>
              <a:t>METODOLOGÍA</a:t>
            </a:r>
            <a:endParaRPr b="1" i="0" sz="3200" u="none" cap="none" strike="noStrike">
              <a:solidFill>
                <a:schemeClr val="lt1"/>
              </a:solidFill>
              <a:latin typeface="Exo"/>
              <a:ea typeface="Exo"/>
              <a:cs typeface="Exo"/>
              <a:sym typeface="Exo"/>
            </a:endParaRPr>
          </a:p>
        </p:txBody>
      </p:sp>
      <p:pic>
        <p:nvPicPr>
          <p:cNvPr id="1297" name="Google Shape;1297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6578" y="111024"/>
            <a:ext cx="1100982" cy="355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8" name="Google Shape;1298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9963" y="980874"/>
            <a:ext cx="8471380" cy="407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600">
        <p14:prism dir="l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2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3" name="Google Shape;1303;g2fabbafd5f5_0_125"/>
          <p:cNvGrpSpPr/>
          <p:nvPr/>
        </p:nvGrpSpPr>
        <p:grpSpPr>
          <a:xfrm flipH="1">
            <a:off x="3732853" y="225062"/>
            <a:ext cx="883262" cy="242091"/>
            <a:chOff x="2300350" y="2601250"/>
            <a:chExt cx="2275275" cy="623625"/>
          </a:xfrm>
        </p:grpSpPr>
        <p:sp>
          <p:nvSpPr>
            <p:cNvPr id="1304" name="Google Shape;1304;g2fabbafd5f5_0_125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5" name="Google Shape;1305;g2fabbafd5f5_0_125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6" name="Google Shape;1306;g2fabbafd5f5_0_125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7" name="Google Shape;1307;g2fabbafd5f5_0_125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8" name="Google Shape;1308;g2fabbafd5f5_0_125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9" name="Google Shape;1309;g2fabbafd5f5_0_125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10" name="Google Shape;1310;g2fabbafd5f5_0_125"/>
          <p:cNvGrpSpPr/>
          <p:nvPr/>
        </p:nvGrpSpPr>
        <p:grpSpPr>
          <a:xfrm>
            <a:off x="2902514" y="3827383"/>
            <a:ext cx="1252896" cy="51000"/>
            <a:chOff x="2915381" y="4104819"/>
            <a:chExt cx="1252896" cy="51000"/>
          </a:xfrm>
        </p:grpSpPr>
        <p:sp>
          <p:nvSpPr>
            <p:cNvPr id="1311" name="Google Shape;1311;g2fabbafd5f5_0_125"/>
            <p:cNvSpPr/>
            <p:nvPr/>
          </p:nvSpPr>
          <p:spPr>
            <a:xfrm>
              <a:off x="2915381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2" name="Google Shape;1312;g2fabbafd5f5_0_125"/>
            <p:cNvSpPr/>
            <p:nvPr/>
          </p:nvSpPr>
          <p:spPr>
            <a:xfrm>
              <a:off x="3007850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3" name="Google Shape;1313;g2fabbafd5f5_0_125"/>
            <p:cNvSpPr/>
            <p:nvPr/>
          </p:nvSpPr>
          <p:spPr>
            <a:xfrm>
              <a:off x="3100319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4" name="Google Shape;1314;g2fabbafd5f5_0_125"/>
            <p:cNvSpPr/>
            <p:nvPr/>
          </p:nvSpPr>
          <p:spPr>
            <a:xfrm>
              <a:off x="3192788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5" name="Google Shape;1315;g2fabbafd5f5_0_125"/>
            <p:cNvSpPr/>
            <p:nvPr/>
          </p:nvSpPr>
          <p:spPr>
            <a:xfrm>
              <a:off x="328525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6" name="Google Shape;1316;g2fabbafd5f5_0_125"/>
            <p:cNvSpPr/>
            <p:nvPr/>
          </p:nvSpPr>
          <p:spPr>
            <a:xfrm>
              <a:off x="3377726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7" name="Google Shape;1317;g2fabbafd5f5_0_125"/>
            <p:cNvSpPr/>
            <p:nvPr/>
          </p:nvSpPr>
          <p:spPr>
            <a:xfrm>
              <a:off x="3470195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8" name="Google Shape;1318;g2fabbafd5f5_0_125"/>
            <p:cNvSpPr/>
            <p:nvPr/>
          </p:nvSpPr>
          <p:spPr>
            <a:xfrm>
              <a:off x="3562664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9" name="Google Shape;1319;g2fabbafd5f5_0_125"/>
            <p:cNvSpPr/>
            <p:nvPr/>
          </p:nvSpPr>
          <p:spPr>
            <a:xfrm>
              <a:off x="3655133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0" name="Google Shape;1320;g2fabbafd5f5_0_125"/>
            <p:cNvSpPr/>
            <p:nvPr/>
          </p:nvSpPr>
          <p:spPr>
            <a:xfrm>
              <a:off x="3747602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1" name="Google Shape;1321;g2fabbafd5f5_0_125"/>
            <p:cNvSpPr/>
            <p:nvPr/>
          </p:nvSpPr>
          <p:spPr>
            <a:xfrm>
              <a:off x="38400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2" name="Google Shape;1322;g2fabbafd5f5_0_125"/>
            <p:cNvSpPr/>
            <p:nvPr/>
          </p:nvSpPr>
          <p:spPr>
            <a:xfrm>
              <a:off x="39324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3" name="Google Shape;1323;g2fabbafd5f5_0_125"/>
            <p:cNvSpPr/>
            <p:nvPr/>
          </p:nvSpPr>
          <p:spPr>
            <a:xfrm>
              <a:off x="40248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4" name="Google Shape;1324;g2fabbafd5f5_0_125"/>
            <p:cNvSpPr/>
            <p:nvPr/>
          </p:nvSpPr>
          <p:spPr>
            <a:xfrm>
              <a:off x="41172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25" name="Google Shape;1325;g2fabbafd5f5_0_125"/>
          <p:cNvSpPr txBox="1"/>
          <p:nvPr>
            <p:ph type="title"/>
          </p:nvPr>
        </p:nvSpPr>
        <p:spPr>
          <a:xfrm>
            <a:off x="296510" y="535125"/>
            <a:ext cx="7717800" cy="572700"/>
          </a:xfrm>
          <a:prstGeom prst="rect">
            <a:avLst/>
          </a:prstGeom>
          <a:noFill/>
          <a:ln>
            <a:noFill/>
          </a:ln>
          <a:effectLst>
            <a:outerShdw blurRad="8572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s-ES"/>
              <a:t>ROLES</a:t>
            </a:r>
            <a:endParaRPr/>
          </a:p>
        </p:txBody>
      </p:sp>
      <p:pic>
        <p:nvPicPr>
          <p:cNvPr id="1326" name="Google Shape;1326;g2fabbafd5f5_0_1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30926" y="1337568"/>
            <a:ext cx="1255927" cy="1255927"/>
          </a:xfrm>
          <a:prstGeom prst="ellipse">
            <a:avLst/>
          </a:prstGeom>
          <a:noFill/>
          <a:ln cap="rnd" cmpd="sng" w="63500">
            <a:solidFill>
              <a:srgbClr val="333333"/>
            </a:solidFill>
            <a:prstDash val="solid"/>
            <a:round/>
            <a:headEnd len="sm" w="sm" type="none"/>
            <a:tailEnd len="sm" w="sm" type="none"/>
          </a:ln>
          <a:effectLst>
            <a:outerShdw blurRad="381000" sx="-80000" rotWithShape="0" dir="5400000" dist="292100" sy="-18000">
              <a:srgbClr val="000000">
                <a:alpha val="21568"/>
              </a:srgbClr>
            </a:outerShdw>
          </a:effectLst>
        </p:spPr>
      </p:pic>
      <p:pic>
        <p:nvPicPr>
          <p:cNvPr id="1327" name="Google Shape;1327;g2fabbafd5f5_0_1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34163" y="2238359"/>
            <a:ext cx="1255927" cy="1255927"/>
          </a:xfrm>
          <a:prstGeom prst="ellipse">
            <a:avLst/>
          </a:prstGeom>
          <a:noFill/>
          <a:ln cap="rnd" cmpd="sng" w="63500">
            <a:solidFill>
              <a:srgbClr val="333333"/>
            </a:solidFill>
            <a:prstDash val="solid"/>
            <a:round/>
            <a:headEnd len="sm" w="sm" type="none"/>
            <a:tailEnd len="sm" w="sm" type="none"/>
          </a:ln>
          <a:effectLst>
            <a:outerShdw blurRad="381000" sx="-80000" rotWithShape="0" dir="5400000" dist="292100" sy="-18000">
              <a:srgbClr val="000000">
                <a:alpha val="21568"/>
              </a:srgbClr>
            </a:outerShdw>
          </a:effectLst>
        </p:spPr>
      </p:pic>
      <p:pic>
        <p:nvPicPr>
          <p:cNvPr id="1328" name="Google Shape;1328;g2fabbafd5f5_0_1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0" y="1337568"/>
            <a:ext cx="1255927" cy="1255927"/>
          </a:xfrm>
          <a:prstGeom prst="ellipse">
            <a:avLst/>
          </a:prstGeom>
          <a:noFill/>
          <a:ln cap="rnd" cmpd="sng" w="63500">
            <a:solidFill>
              <a:srgbClr val="333333"/>
            </a:solidFill>
            <a:prstDash val="solid"/>
            <a:round/>
            <a:headEnd len="sm" w="sm" type="none"/>
            <a:tailEnd len="sm" w="sm" type="none"/>
          </a:ln>
          <a:effectLst>
            <a:outerShdw blurRad="381000" sx="-80000" rotWithShape="0" dir="5400000" dist="292100" sy="-18000">
              <a:srgbClr val="000000">
                <a:alpha val="21568"/>
              </a:srgbClr>
            </a:outerShdw>
          </a:effectLst>
        </p:spPr>
      </p:pic>
      <p:pic>
        <p:nvPicPr>
          <p:cNvPr id="1329" name="Google Shape;1329;g2fabbafd5f5_0_1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75237" y="2240150"/>
            <a:ext cx="1255927" cy="1255927"/>
          </a:xfrm>
          <a:prstGeom prst="ellipse">
            <a:avLst/>
          </a:prstGeom>
          <a:noFill/>
          <a:ln cap="rnd" cmpd="sng" w="63500">
            <a:solidFill>
              <a:srgbClr val="333333"/>
            </a:solidFill>
            <a:prstDash val="solid"/>
            <a:round/>
            <a:headEnd len="sm" w="sm" type="none"/>
            <a:tailEnd len="sm" w="sm" type="none"/>
          </a:ln>
          <a:effectLst>
            <a:outerShdw blurRad="381000" sx="-80000" rotWithShape="0" dir="5400000" dist="292100" sy="-18000">
              <a:srgbClr val="000000">
                <a:alpha val="21568"/>
              </a:srgbClr>
            </a:outerShdw>
          </a:effectLst>
        </p:spPr>
      </p:pic>
      <p:grpSp>
        <p:nvGrpSpPr>
          <p:cNvPr id="1330" name="Google Shape;1330;g2fabbafd5f5_0_125"/>
          <p:cNvGrpSpPr/>
          <p:nvPr/>
        </p:nvGrpSpPr>
        <p:grpSpPr>
          <a:xfrm>
            <a:off x="1022662" y="3160684"/>
            <a:ext cx="1252896" cy="51000"/>
            <a:chOff x="2915381" y="4104819"/>
            <a:chExt cx="1252896" cy="51000"/>
          </a:xfrm>
        </p:grpSpPr>
        <p:sp>
          <p:nvSpPr>
            <p:cNvPr id="1331" name="Google Shape;1331;g2fabbafd5f5_0_125"/>
            <p:cNvSpPr/>
            <p:nvPr/>
          </p:nvSpPr>
          <p:spPr>
            <a:xfrm>
              <a:off x="2915381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2" name="Google Shape;1332;g2fabbafd5f5_0_125"/>
            <p:cNvSpPr/>
            <p:nvPr/>
          </p:nvSpPr>
          <p:spPr>
            <a:xfrm>
              <a:off x="3007850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3" name="Google Shape;1333;g2fabbafd5f5_0_125"/>
            <p:cNvSpPr/>
            <p:nvPr/>
          </p:nvSpPr>
          <p:spPr>
            <a:xfrm>
              <a:off x="3100319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4" name="Google Shape;1334;g2fabbafd5f5_0_125"/>
            <p:cNvSpPr/>
            <p:nvPr/>
          </p:nvSpPr>
          <p:spPr>
            <a:xfrm>
              <a:off x="3192788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5" name="Google Shape;1335;g2fabbafd5f5_0_125"/>
            <p:cNvSpPr/>
            <p:nvPr/>
          </p:nvSpPr>
          <p:spPr>
            <a:xfrm>
              <a:off x="328525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6" name="Google Shape;1336;g2fabbafd5f5_0_125"/>
            <p:cNvSpPr/>
            <p:nvPr/>
          </p:nvSpPr>
          <p:spPr>
            <a:xfrm>
              <a:off x="3377726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7" name="Google Shape;1337;g2fabbafd5f5_0_125"/>
            <p:cNvSpPr/>
            <p:nvPr/>
          </p:nvSpPr>
          <p:spPr>
            <a:xfrm>
              <a:off x="3470195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8" name="Google Shape;1338;g2fabbafd5f5_0_125"/>
            <p:cNvSpPr/>
            <p:nvPr/>
          </p:nvSpPr>
          <p:spPr>
            <a:xfrm>
              <a:off x="3562664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9" name="Google Shape;1339;g2fabbafd5f5_0_125"/>
            <p:cNvSpPr/>
            <p:nvPr/>
          </p:nvSpPr>
          <p:spPr>
            <a:xfrm>
              <a:off x="3655133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0" name="Google Shape;1340;g2fabbafd5f5_0_125"/>
            <p:cNvSpPr/>
            <p:nvPr/>
          </p:nvSpPr>
          <p:spPr>
            <a:xfrm>
              <a:off x="3747602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1" name="Google Shape;1341;g2fabbafd5f5_0_125"/>
            <p:cNvSpPr/>
            <p:nvPr/>
          </p:nvSpPr>
          <p:spPr>
            <a:xfrm>
              <a:off x="38400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2" name="Google Shape;1342;g2fabbafd5f5_0_125"/>
            <p:cNvSpPr/>
            <p:nvPr/>
          </p:nvSpPr>
          <p:spPr>
            <a:xfrm>
              <a:off x="39324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3" name="Google Shape;1343;g2fabbafd5f5_0_125"/>
            <p:cNvSpPr/>
            <p:nvPr/>
          </p:nvSpPr>
          <p:spPr>
            <a:xfrm>
              <a:off x="40248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4" name="Google Shape;1344;g2fabbafd5f5_0_125"/>
            <p:cNvSpPr/>
            <p:nvPr/>
          </p:nvSpPr>
          <p:spPr>
            <a:xfrm>
              <a:off x="41172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45" name="Google Shape;1345;g2fabbafd5f5_0_125"/>
          <p:cNvGrpSpPr/>
          <p:nvPr/>
        </p:nvGrpSpPr>
        <p:grpSpPr>
          <a:xfrm>
            <a:off x="6436662" y="3816522"/>
            <a:ext cx="1252896" cy="51000"/>
            <a:chOff x="2915381" y="4104819"/>
            <a:chExt cx="1252896" cy="51000"/>
          </a:xfrm>
        </p:grpSpPr>
        <p:sp>
          <p:nvSpPr>
            <p:cNvPr id="1346" name="Google Shape;1346;g2fabbafd5f5_0_125"/>
            <p:cNvSpPr/>
            <p:nvPr/>
          </p:nvSpPr>
          <p:spPr>
            <a:xfrm>
              <a:off x="2915381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7" name="Google Shape;1347;g2fabbafd5f5_0_125"/>
            <p:cNvSpPr/>
            <p:nvPr/>
          </p:nvSpPr>
          <p:spPr>
            <a:xfrm>
              <a:off x="3007850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8" name="Google Shape;1348;g2fabbafd5f5_0_125"/>
            <p:cNvSpPr/>
            <p:nvPr/>
          </p:nvSpPr>
          <p:spPr>
            <a:xfrm>
              <a:off x="3100319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9" name="Google Shape;1349;g2fabbafd5f5_0_125"/>
            <p:cNvSpPr/>
            <p:nvPr/>
          </p:nvSpPr>
          <p:spPr>
            <a:xfrm>
              <a:off x="3192788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0" name="Google Shape;1350;g2fabbafd5f5_0_125"/>
            <p:cNvSpPr/>
            <p:nvPr/>
          </p:nvSpPr>
          <p:spPr>
            <a:xfrm>
              <a:off x="328525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1" name="Google Shape;1351;g2fabbafd5f5_0_125"/>
            <p:cNvSpPr/>
            <p:nvPr/>
          </p:nvSpPr>
          <p:spPr>
            <a:xfrm>
              <a:off x="3377726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2" name="Google Shape;1352;g2fabbafd5f5_0_125"/>
            <p:cNvSpPr/>
            <p:nvPr/>
          </p:nvSpPr>
          <p:spPr>
            <a:xfrm>
              <a:off x="3470195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3" name="Google Shape;1353;g2fabbafd5f5_0_125"/>
            <p:cNvSpPr/>
            <p:nvPr/>
          </p:nvSpPr>
          <p:spPr>
            <a:xfrm>
              <a:off x="3562664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4" name="Google Shape;1354;g2fabbafd5f5_0_125"/>
            <p:cNvSpPr/>
            <p:nvPr/>
          </p:nvSpPr>
          <p:spPr>
            <a:xfrm>
              <a:off x="3655133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5" name="Google Shape;1355;g2fabbafd5f5_0_125"/>
            <p:cNvSpPr/>
            <p:nvPr/>
          </p:nvSpPr>
          <p:spPr>
            <a:xfrm>
              <a:off x="3747602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6" name="Google Shape;1356;g2fabbafd5f5_0_125"/>
            <p:cNvSpPr/>
            <p:nvPr/>
          </p:nvSpPr>
          <p:spPr>
            <a:xfrm>
              <a:off x="38400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7" name="Google Shape;1357;g2fabbafd5f5_0_125"/>
            <p:cNvSpPr/>
            <p:nvPr/>
          </p:nvSpPr>
          <p:spPr>
            <a:xfrm>
              <a:off x="39324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8" name="Google Shape;1358;g2fabbafd5f5_0_125"/>
            <p:cNvSpPr/>
            <p:nvPr/>
          </p:nvSpPr>
          <p:spPr>
            <a:xfrm>
              <a:off x="40248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9" name="Google Shape;1359;g2fabbafd5f5_0_125"/>
            <p:cNvSpPr/>
            <p:nvPr/>
          </p:nvSpPr>
          <p:spPr>
            <a:xfrm>
              <a:off x="41172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60" name="Google Shape;1360;g2fabbafd5f5_0_125"/>
          <p:cNvSpPr txBox="1"/>
          <p:nvPr/>
        </p:nvSpPr>
        <p:spPr>
          <a:xfrm>
            <a:off x="608820" y="2606329"/>
            <a:ext cx="1890676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⮚"/>
            </a:pPr>
            <a:r>
              <a:rPr b="1" i="1" lang="es-ES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PRODUCT OWNER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g2fabbafd5f5_0_125"/>
          <p:cNvSpPr txBox="1"/>
          <p:nvPr/>
        </p:nvSpPr>
        <p:spPr>
          <a:xfrm>
            <a:off x="2399481" y="3537832"/>
            <a:ext cx="2217693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⮚"/>
            </a:pPr>
            <a:r>
              <a:rPr b="1" i="1" lang="es-ES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DEVELOPMENT TEAM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g2fabbafd5f5_0_125"/>
          <p:cNvSpPr txBox="1"/>
          <p:nvPr/>
        </p:nvSpPr>
        <p:spPr>
          <a:xfrm>
            <a:off x="5933629" y="3546798"/>
            <a:ext cx="2217693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⮚"/>
            </a:pPr>
            <a:r>
              <a:rPr b="1" i="1" lang="es-ES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DEVELOPMENT TEAM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3" name="Google Shape;1363;g2fabbafd5f5_0_125"/>
          <p:cNvSpPr txBox="1"/>
          <p:nvPr/>
        </p:nvSpPr>
        <p:spPr>
          <a:xfrm>
            <a:off x="4516279" y="3291271"/>
            <a:ext cx="1890676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1" lang="es-ES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Esteban Morales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4" name="Google Shape;1364;g2fabbafd5f5_0_125"/>
          <p:cNvSpPr txBox="1"/>
          <p:nvPr/>
        </p:nvSpPr>
        <p:spPr>
          <a:xfrm>
            <a:off x="6323545" y="3865257"/>
            <a:ext cx="1890676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1" lang="es-ES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Fernando Henn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5" name="Google Shape;1365;g2fabbafd5f5_0_125"/>
          <p:cNvSpPr txBox="1"/>
          <p:nvPr/>
        </p:nvSpPr>
        <p:spPr>
          <a:xfrm>
            <a:off x="946462" y="3207799"/>
            <a:ext cx="1890676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1" lang="es-ES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Isaac Serrano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Hombre con camiseta blanca&#10;&#10;Descripción generada automáticamente" id="1366" name="Google Shape;1366;g2fabbafd5f5_0_1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841332" y="2237768"/>
            <a:ext cx="1273284" cy="1273284"/>
          </a:xfrm>
          <a:prstGeom prst="ellipse">
            <a:avLst/>
          </a:prstGeom>
          <a:noFill/>
          <a:ln cap="rnd" cmpd="sng" w="63500">
            <a:solidFill>
              <a:srgbClr val="333333"/>
            </a:solidFill>
            <a:prstDash val="solid"/>
            <a:round/>
            <a:headEnd len="sm" w="sm" type="none"/>
            <a:tailEnd len="sm" w="sm" type="none"/>
          </a:ln>
          <a:effectLst>
            <a:outerShdw blurRad="381000" sx="-80000" rotWithShape="0" dir="5400000" dist="292100" sy="-18000">
              <a:srgbClr val="000000">
                <a:alpha val="21960"/>
              </a:srgbClr>
            </a:outerShdw>
          </a:effectLst>
        </p:spPr>
      </p:pic>
      <p:sp>
        <p:nvSpPr>
          <p:cNvPr id="1367" name="Google Shape;1367;g2fabbafd5f5_0_125"/>
          <p:cNvSpPr txBox="1"/>
          <p:nvPr/>
        </p:nvSpPr>
        <p:spPr>
          <a:xfrm>
            <a:off x="602012" y="2846552"/>
            <a:ext cx="2217693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⮚"/>
            </a:pPr>
            <a:r>
              <a:rPr b="1" i="1" lang="es-ES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DEVELOPMENT TEAM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68" name="Google Shape;1368;g2fabbafd5f5_0_125"/>
          <p:cNvGrpSpPr/>
          <p:nvPr/>
        </p:nvGrpSpPr>
        <p:grpSpPr>
          <a:xfrm>
            <a:off x="4624197" y="3211292"/>
            <a:ext cx="1252896" cy="51000"/>
            <a:chOff x="2915381" y="4104819"/>
            <a:chExt cx="1252896" cy="51000"/>
          </a:xfrm>
        </p:grpSpPr>
        <p:sp>
          <p:nvSpPr>
            <p:cNvPr id="1369" name="Google Shape;1369;g2fabbafd5f5_0_125"/>
            <p:cNvSpPr/>
            <p:nvPr/>
          </p:nvSpPr>
          <p:spPr>
            <a:xfrm>
              <a:off x="2915381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0" name="Google Shape;1370;g2fabbafd5f5_0_125"/>
            <p:cNvSpPr/>
            <p:nvPr/>
          </p:nvSpPr>
          <p:spPr>
            <a:xfrm>
              <a:off x="3007850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1" name="Google Shape;1371;g2fabbafd5f5_0_125"/>
            <p:cNvSpPr/>
            <p:nvPr/>
          </p:nvSpPr>
          <p:spPr>
            <a:xfrm>
              <a:off x="3100319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2" name="Google Shape;1372;g2fabbafd5f5_0_125"/>
            <p:cNvSpPr/>
            <p:nvPr/>
          </p:nvSpPr>
          <p:spPr>
            <a:xfrm>
              <a:off x="3192788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3" name="Google Shape;1373;g2fabbafd5f5_0_125"/>
            <p:cNvSpPr/>
            <p:nvPr/>
          </p:nvSpPr>
          <p:spPr>
            <a:xfrm>
              <a:off x="328525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4" name="Google Shape;1374;g2fabbafd5f5_0_125"/>
            <p:cNvSpPr/>
            <p:nvPr/>
          </p:nvSpPr>
          <p:spPr>
            <a:xfrm>
              <a:off x="3377726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5" name="Google Shape;1375;g2fabbafd5f5_0_125"/>
            <p:cNvSpPr/>
            <p:nvPr/>
          </p:nvSpPr>
          <p:spPr>
            <a:xfrm>
              <a:off x="3470195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6" name="Google Shape;1376;g2fabbafd5f5_0_125"/>
            <p:cNvSpPr/>
            <p:nvPr/>
          </p:nvSpPr>
          <p:spPr>
            <a:xfrm>
              <a:off x="3562664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7" name="Google Shape;1377;g2fabbafd5f5_0_125"/>
            <p:cNvSpPr/>
            <p:nvPr/>
          </p:nvSpPr>
          <p:spPr>
            <a:xfrm>
              <a:off x="3655133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8" name="Google Shape;1378;g2fabbafd5f5_0_125"/>
            <p:cNvSpPr/>
            <p:nvPr/>
          </p:nvSpPr>
          <p:spPr>
            <a:xfrm>
              <a:off x="3747602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9" name="Google Shape;1379;g2fabbafd5f5_0_125"/>
            <p:cNvSpPr/>
            <p:nvPr/>
          </p:nvSpPr>
          <p:spPr>
            <a:xfrm>
              <a:off x="38400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0" name="Google Shape;1380;g2fabbafd5f5_0_125"/>
            <p:cNvSpPr/>
            <p:nvPr/>
          </p:nvSpPr>
          <p:spPr>
            <a:xfrm>
              <a:off x="39324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1" name="Google Shape;1381;g2fabbafd5f5_0_125"/>
            <p:cNvSpPr/>
            <p:nvPr/>
          </p:nvSpPr>
          <p:spPr>
            <a:xfrm>
              <a:off x="40248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2" name="Google Shape;1382;g2fabbafd5f5_0_125"/>
            <p:cNvSpPr/>
            <p:nvPr/>
          </p:nvSpPr>
          <p:spPr>
            <a:xfrm>
              <a:off x="41172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83" name="Google Shape;1383;g2fabbafd5f5_0_125"/>
          <p:cNvSpPr txBox="1"/>
          <p:nvPr/>
        </p:nvSpPr>
        <p:spPr>
          <a:xfrm>
            <a:off x="4210355" y="2656937"/>
            <a:ext cx="1890676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⮚"/>
            </a:pPr>
            <a:r>
              <a:rPr b="1" i="1" lang="es-ES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PRODUCT OWNER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g2fabbafd5f5_0_125"/>
          <p:cNvSpPr txBox="1"/>
          <p:nvPr/>
        </p:nvSpPr>
        <p:spPr>
          <a:xfrm>
            <a:off x="4203547" y="2897160"/>
            <a:ext cx="2217693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⮚"/>
            </a:pPr>
            <a:r>
              <a:rPr b="1" i="1" lang="es-ES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DEVELOPMENT TEAM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g2fabbafd5f5_0_125"/>
          <p:cNvSpPr txBox="1"/>
          <p:nvPr/>
        </p:nvSpPr>
        <p:spPr>
          <a:xfrm>
            <a:off x="2794088" y="3862908"/>
            <a:ext cx="1890676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1" lang="es-ES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Fabian Curipichun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86" name="Google Shape;1386;g2fabbafd5f5_0_12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46578" y="111024"/>
            <a:ext cx="1100982" cy="355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7" name="Google Shape;1387;g2fabbafd5f5_0_125"/>
          <p:cNvPicPr preferRelativeResize="0"/>
          <p:nvPr/>
        </p:nvPicPr>
        <p:blipFill rotWithShape="1">
          <a:blip r:embed="rId7">
            <a:alphaModFix/>
          </a:blip>
          <a:srcRect b="0" l="0" r="15392" t="0"/>
          <a:stretch/>
        </p:blipFill>
        <p:spPr>
          <a:xfrm>
            <a:off x="6354692" y="2215702"/>
            <a:ext cx="1281814" cy="1299610"/>
          </a:xfrm>
          <a:prstGeom prst="ellipse">
            <a:avLst/>
          </a:prstGeom>
          <a:noFill/>
          <a:ln cap="rnd" cmpd="sng" w="63500">
            <a:solidFill>
              <a:srgbClr val="333333"/>
            </a:solidFill>
            <a:prstDash val="solid"/>
            <a:round/>
            <a:headEnd len="sm" w="sm" type="none"/>
            <a:tailEnd len="sm" w="sm" type="none"/>
          </a:ln>
          <a:effectLst>
            <a:outerShdw blurRad="381000" sx="-80000" rotWithShape="0" dir="5400000" dist="292100" sy="-18000">
              <a:srgbClr val="000000">
                <a:alpha val="21960"/>
              </a:srgbClr>
            </a:outerShdw>
          </a:effectLst>
        </p:spPr>
      </p:pic>
      <p:pic>
        <p:nvPicPr>
          <p:cNvPr descr="Un hombre con lentes y camisa roja&#10;&#10;Descripción generada automáticamente" id="1388" name="Google Shape;1388;g2fabbafd5f5_0_125"/>
          <p:cNvPicPr preferRelativeResize="0"/>
          <p:nvPr/>
        </p:nvPicPr>
        <p:blipFill rotWithShape="1">
          <a:blip r:embed="rId8">
            <a:alphaModFix/>
          </a:blip>
          <a:srcRect b="22940" l="0" r="0" t="20569"/>
          <a:stretch/>
        </p:blipFill>
        <p:spPr>
          <a:xfrm>
            <a:off x="4526653" y="1298426"/>
            <a:ext cx="1335512" cy="1341212"/>
          </a:xfrm>
          <a:prstGeom prst="ellipse">
            <a:avLst/>
          </a:prstGeom>
          <a:noFill/>
          <a:ln cap="rnd" cmpd="sng" w="63500">
            <a:solidFill>
              <a:srgbClr val="333333"/>
            </a:solidFill>
            <a:prstDash val="solid"/>
            <a:round/>
            <a:headEnd len="sm" w="sm" type="none"/>
            <a:tailEnd len="sm" w="sm" type="none"/>
          </a:ln>
          <a:effectLst>
            <a:outerShdw blurRad="381000" sx="-80000" rotWithShape="0" dir="5400000" dist="292100" sy="-18000">
              <a:srgbClr val="000000">
                <a:alpha val="21960"/>
              </a:srgbClr>
            </a:outerShdw>
          </a:effectLst>
        </p:spPr>
      </p:pic>
      <p:pic>
        <p:nvPicPr>
          <p:cNvPr id="1389" name="Google Shape;1389;g2fabbafd5f5_0_12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03775" y="1237200"/>
            <a:ext cx="1890675" cy="236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3" name="Shape 1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4" name="Google Shape;1394;p9"/>
          <p:cNvGrpSpPr/>
          <p:nvPr/>
        </p:nvGrpSpPr>
        <p:grpSpPr>
          <a:xfrm>
            <a:off x="6397851" y="1075319"/>
            <a:ext cx="1252896" cy="51000"/>
            <a:chOff x="2915381" y="4104819"/>
            <a:chExt cx="1252896" cy="51000"/>
          </a:xfrm>
        </p:grpSpPr>
        <p:sp>
          <p:nvSpPr>
            <p:cNvPr id="1395" name="Google Shape;1395;p9"/>
            <p:cNvSpPr/>
            <p:nvPr/>
          </p:nvSpPr>
          <p:spPr>
            <a:xfrm>
              <a:off x="2915381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6" name="Google Shape;1396;p9"/>
            <p:cNvSpPr/>
            <p:nvPr/>
          </p:nvSpPr>
          <p:spPr>
            <a:xfrm>
              <a:off x="3007850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7" name="Google Shape;1397;p9"/>
            <p:cNvSpPr/>
            <p:nvPr/>
          </p:nvSpPr>
          <p:spPr>
            <a:xfrm>
              <a:off x="3100319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8" name="Google Shape;1398;p9"/>
            <p:cNvSpPr/>
            <p:nvPr/>
          </p:nvSpPr>
          <p:spPr>
            <a:xfrm>
              <a:off x="3192788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9" name="Google Shape;1399;p9"/>
            <p:cNvSpPr/>
            <p:nvPr/>
          </p:nvSpPr>
          <p:spPr>
            <a:xfrm>
              <a:off x="328525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0" name="Google Shape;1400;p9"/>
            <p:cNvSpPr/>
            <p:nvPr/>
          </p:nvSpPr>
          <p:spPr>
            <a:xfrm>
              <a:off x="3377726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1" name="Google Shape;1401;p9"/>
            <p:cNvSpPr/>
            <p:nvPr/>
          </p:nvSpPr>
          <p:spPr>
            <a:xfrm>
              <a:off x="3470195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2" name="Google Shape;1402;p9"/>
            <p:cNvSpPr/>
            <p:nvPr/>
          </p:nvSpPr>
          <p:spPr>
            <a:xfrm>
              <a:off x="3562664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3" name="Google Shape;1403;p9"/>
            <p:cNvSpPr/>
            <p:nvPr/>
          </p:nvSpPr>
          <p:spPr>
            <a:xfrm>
              <a:off x="3655133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4" name="Google Shape;1404;p9"/>
            <p:cNvSpPr/>
            <p:nvPr/>
          </p:nvSpPr>
          <p:spPr>
            <a:xfrm>
              <a:off x="3747602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5" name="Google Shape;1405;p9"/>
            <p:cNvSpPr/>
            <p:nvPr/>
          </p:nvSpPr>
          <p:spPr>
            <a:xfrm>
              <a:off x="38400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6" name="Google Shape;1406;p9"/>
            <p:cNvSpPr/>
            <p:nvPr/>
          </p:nvSpPr>
          <p:spPr>
            <a:xfrm>
              <a:off x="39324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7" name="Google Shape;1407;p9"/>
            <p:cNvSpPr/>
            <p:nvPr/>
          </p:nvSpPr>
          <p:spPr>
            <a:xfrm>
              <a:off x="40248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8" name="Google Shape;1408;p9"/>
            <p:cNvSpPr/>
            <p:nvPr/>
          </p:nvSpPr>
          <p:spPr>
            <a:xfrm>
              <a:off x="41172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09" name="Google Shape;1409;p9"/>
          <p:cNvSpPr txBox="1"/>
          <p:nvPr>
            <p:ph type="title"/>
          </p:nvPr>
        </p:nvSpPr>
        <p:spPr>
          <a:xfrm>
            <a:off x="710091" y="542529"/>
            <a:ext cx="7717800" cy="572700"/>
          </a:xfrm>
          <a:prstGeom prst="rect">
            <a:avLst/>
          </a:prstGeom>
          <a:noFill/>
          <a:ln>
            <a:noFill/>
          </a:ln>
          <a:effectLst>
            <a:outerShdw blurRad="8572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s-ES"/>
              <a:t>DEFINICIÓN DE SPRINT</a:t>
            </a:r>
            <a:endParaRPr/>
          </a:p>
        </p:txBody>
      </p:sp>
      <p:pic>
        <p:nvPicPr>
          <p:cNvPr id="1410" name="Google Shape;1410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6578" y="111024"/>
            <a:ext cx="1100982" cy="355702"/>
          </a:xfrm>
          <a:prstGeom prst="rect">
            <a:avLst/>
          </a:prstGeom>
          <a:noFill/>
          <a:ln>
            <a:noFill/>
          </a:ln>
        </p:spPr>
      </p:pic>
      <p:sp>
        <p:nvSpPr>
          <p:cNvPr id="1411" name="Google Shape;1411;p9"/>
          <p:cNvSpPr/>
          <p:nvPr/>
        </p:nvSpPr>
        <p:spPr>
          <a:xfrm>
            <a:off x="940050" y="1258150"/>
            <a:ext cx="1762800" cy="1476000"/>
          </a:xfrm>
          <a:prstGeom prst="ellipse">
            <a:avLst/>
          </a:prstGeom>
          <a:solidFill>
            <a:srgbClr val="00C7C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rPr>
              <a:t>6 Sprints consecutivos</a:t>
            </a:r>
            <a:endParaRPr b="1">
              <a:solidFill>
                <a:schemeClr val="lt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1412" name="Google Shape;1412;p9"/>
          <p:cNvSpPr/>
          <p:nvPr/>
        </p:nvSpPr>
        <p:spPr>
          <a:xfrm>
            <a:off x="6104525" y="1704582"/>
            <a:ext cx="1670100" cy="1393800"/>
          </a:xfrm>
          <a:prstGeom prst="ellipse">
            <a:avLst/>
          </a:prstGeom>
          <a:solidFill>
            <a:srgbClr val="00C7C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>
                <a:solidFill>
                  <a:schemeClr val="accent6"/>
                </a:solidFill>
                <a:latin typeface="PT Sans"/>
                <a:ea typeface="PT Sans"/>
                <a:cs typeface="PT Sans"/>
                <a:sym typeface="PT Sans"/>
              </a:rPr>
              <a:t>El primer sprint comienza el día 09 de Septiembre</a:t>
            </a:r>
            <a:endParaRPr b="1">
              <a:solidFill>
                <a:schemeClr val="accent6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1413" name="Google Shape;1413;p9"/>
          <p:cNvSpPr/>
          <p:nvPr/>
        </p:nvSpPr>
        <p:spPr>
          <a:xfrm>
            <a:off x="3585925" y="2336225"/>
            <a:ext cx="946800" cy="906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1414" name="Google Shape;1414;p9"/>
          <p:cNvSpPr/>
          <p:nvPr/>
        </p:nvSpPr>
        <p:spPr>
          <a:xfrm>
            <a:off x="5574338" y="3202675"/>
            <a:ext cx="1709400" cy="1476000"/>
          </a:xfrm>
          <a:prstGeom prst="ellipse">
            <a:avLst/>
          </a:prstGeom>
          <a:solidFill>
            <a:srgbClr val="00C7C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>
                <a:solidFill>
                  <a:schemeClr val="accent6"/>
                </a:solidFill>
                <a:latin typeface="PT Sans"/>
                <a:ea typeface="PT Sans"/>
                <a:cs typeface="PT Sans"/>
                <a:sym typeface="PT Sans"/>
              </a:rPr>
              <a:t>El proyecto finaliza el día 02 de Diciembre</a:t>
            </a:r>
            <a:endParaRPr b="1">
              <a:solidFill>
                <a:schemeClr val="accent6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1415" name="Google Shape;1415;p9"/>
          <p:cNvSpPr/>
          <p:nvPr/>
        </p:nvSpPr>
        <p:spPr>
          <a:xfrm>
            <a:off x="767525" y="3098375"/>
            <a:ext cx="1580700" cy="1532700"/>
          </a:xfrm>
          <a:prstGeom prst="ellipse">
            <a:avLst/>
          </a:prstGeom>
          <a:solidFill>
            <a:srgbClr val="00C7C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>
                <a:solidFill>
                  <a:schemeClr val="accent6"/>
                </a:solidFill>
                <a:latin typeface="PT Sans"/>
                <a:ea typeface="PT Sans"/>
                <a:cs typeface="PT Sans"/>
                <a:sym typeface="PT Sans"/>
              </a:rPr>
              <a:t>Cada sprint tiene una duración 2 semanas</a:t>
            </a:r>
            <a:endParaRPr b="1">
              <a:solidFill>
                <a:schemeClr val="accent6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cxnSp>
        <p:nvCxnSpPr>
          <p:cNvPr id="1416" name="Google Shape;1416;p9"/>
          <p:cNvCxnSpPr>
            <a:stCxn id="1415" idx="4"/>
            <a:endCxn id="1417" idx="2"/>
          </p:cNvCxnSpPr>
          <p:nvPr/>
        </p:nvCxnSpPr>
        <p:spPr>
          <a:xfrm rot="-5400000">
            <a:off x="2271575" y="2811875"/>
            <a:ext cx="1105500" cy="2532900"/>
          </a:xfrm>
          <a:prstGeom prst="curvedConnector4">
            <a:avLst>
              <a:gd fmla="val -21540" name="adj1"/>
              <a:gd fmla="val 65602" name="adj2"/>
            </a:avLst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18" name="Google Shape;1418;p9"/>
          <p:cNvCxnSpPr>
            <a:stCxn id="1411" idx="4"/>
          </p:cNvCxnSpPr>
          <p:nvPr/>
        </p:nvCxnSpPr>
        <p:spPr>
          <a:xfrm rot="-5400000">
            <a:off x="2692350" y="1712650"/>
            <a:ext cx="150600" cy="1892400"/>
          </a:xfrm>
          <a:prstGeom prst="curvedConnector4">
            <a:avLst>
              <a:gd fmla="val -158118" name="adj1"/>
              <a:gd fmla="val 73288" name="adj2"/>
            </a:avLst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19" name="Google Shape;1419;p9"/>
          <p:cNvCxnSpPr>
            <a:endCxn id="1414" idx="4"/>
          </p:cNvCxnSpPr>
          <p:nvPr/>
        </p:nvCxnSpPr>
        <p:spPr>
          <a:xfrm>
            <a:off x="4508738" y="3511375"/>
            <a:ext cx="1920300" cy="1167300"/>
          </a:xfrm>
          <a:prstGeom prst="curvedConnector4">
            <a:avLst>
              <a:gd fmla="val 27746" name="adj1"/>
              <a:gd fmla="val 120400" name="adj2"/>
            </a:avLst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20" name="Google Shape;1420;p9"/>
          <p:cNvCxnSpPr>
            <a:stCxn id="1417" idx="3"/>
            <a:endCxn id="1412" idx="0"/>
          </p:cNvCxnSpPr>
          <p:nvPr/>
        </p:nvCxnSpPr>
        <p:spPr>
          <a:xfrm flipH="1" rot="10800000">
            <a:off x="4868675" y="1704582"/>
            <a:ext cx="2070900" cy="1084800"/>
          </a:xfrm>
          <a:prstGeom prst="curvedConnector4">
            <a:avLst>
              <a:gd fmla="val 29838" name="adj1"/>
              <a:gd fmla="val 121951" name="adj2"/>
            </a:avLst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421" name="Google Shape;1421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3127" y="2090854"/>
            <a:ext cx="1892400" cy="18973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26" name="Google Shape;1426;g2fba1adf5b9_0_0"/>
          <p:cNvCxnSpPr/>
          <p:nvPr/>
        </p:nvCxnSpPr>
        <p:spPr>
          <a:xfrm flipH="1" rot="10800000">
            <a:off x="7475" y="2539025"/>
            <a:ext cx="9141300" cy="2520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427" name="Google Shape;1427;g2fba1adf5b9_0_0"/>
          <p:cNvGrpSpPr/>
          <p:nvPr/>
        </p:nvGrpSpPr>
        <p:grpSpPr>
          <a:xfrm>
            <a:off x="6397851" y="1075319"/>
            <a:ext cx="1252896" cy="51000"/>
            <a:chOff x="2915381" y="4104819"/>
            <a:chExt cx="1252896" cy="51000"/>
          </a:xfrm>
        </p:grpSpPr>
        <p:sp>
          <p:nvSpPr>
            <p:cNvPr id="1428" name="Google Shape;1428;g2fba1adf5b9_0_0"/>
            <p:cNvSpPr/>
            <p:nvPr/>
          </p:nvSpPr>
          <p:spPr>
            <a:xfrm>
              <a:off x="2915381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9" name="Google Shape;1429;g2fba1adf5b9_0_0"/>
            <p:cNvSpPr/>
            <p:nvPr/>
          </p:nvSpPr>
          <p:spPr>
            <a:xfrm>
              <a:off x="3007850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g2fba1adf5b9_0_0"/>
            <p:cNvSpPr/>
            <p:nvPr/>
          </p:nvSpPr>
          <p:spPr>
            <a:xfrm>
              <a:off x="3100319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g2fba1adf5b9_0_0"/>
            <p:cNvSpPr/>
            <p:nvPr/>
          </p:nvSpPr>
          <p:spPr>
            <a:xfrm>
              <a:off x="3192788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g2fba1adf5b9_0_0"/>
            <p:cNvSpPr/>
            <p:nvPr/>
          </p:nvSpPr>
          <p:spPr>
            <a:xfrm>
              <a:off x="328525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g2fba1adf5b9_0_0"/>
            <p:cNvSpPr/>
            <p:nvPr/>
          </p:nvSpPr>
          <p:spPr>
            <a:xfrm>
              <a:off x="3377726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g2fba1adf5b9_0_0"/>
            <p:cNvSpPr/>
            <p:nvPr/>
          </p:nvSpPr>
          <p:spPr>
            <a:xfrm>
              <a:off x="3470195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g2fba1adf5b9_0_0"/>
            <p:cNvSpPr/>
            <p:nvPr/>
          </p:nvSpPr>
          <p:spPr>
            <a:xfrm>
              <a:off x="3562664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g2fba1adf5b9_0_0"/>
            <p:cNvSpPr/>
            <p:nvPr/>
          </p:nvSpPr>
          <p:spPr>
            <a:xfrm>
              <a:off x="3655133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g2fba1adf5b9_0_0"/>
            <p:cNvSpPr/>
            <p:nvPr/>
          </p:nvSpPr>
          <p:spPr>
            <a:xfrm>
              <a:off x="3747602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g2fba1adf5b9_0_0"/>
            <p:cNvSpPr/>
            <p:nvPr/>
          </p:nvSpPr>
          <p:spPr>
            <a:xfrm>
              <a:off x="38400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g2fba1adf5b9_0_0"/>
            <p:cNvSpPr/>
            <p:nvPr/>
          </p:nvSpPr>
          <p:spPr>
            <a:xfrm>
              <a:off x="39324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g2fba1adf5b9_0_0"/>
            <p:cNvSpPr/>
            <p:nvPr/>
          </p:nvSpPr>
          <p:spPr>
            <a:xfrm>
              <a:off x="40248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g2fba1adf5b9_0_0"/>
            <p:cNvSpPr/>
            <p:nvPr/>
          </p:nvSpPr>
          <p:spPr>
            <a:xfrm>
              <a:off x="41172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42" name="Google Shape;1442;g2fba1adf5b9_0_0"/>
          <p:cNvSpPr txBox="1"/>
          <p:nvPr>
            <p:ph type="title"/>
          </p:nvPr>
        </p:nvSpPr>
        <p:spPr>
          <a:xfrm>
            <a:off x="710091" y="542529"/>
            <a:ext cx="7717800" cy="572700"/>
          </a:xfrm>
          <a:prstGeom prst="rect">
            <a:avLst/>
          </a:prstGeom>
          <a:noFill/>
          <a:ln>
            <a:noFill/>
          </a:ln>
          <a:effectLst>
            <a:outerShdw blurRad="8572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s-ES"/>
              <a:t>SPRINTS</a:t>
            </a:r>
            <a:endParaRPr/>
          </a:p>
        </p:txBody>
      </p:sp>
      <p:pic>
        <p:nvPicPr>
          <p:cNvPr id="1443" name="Google Shape;1443;g2fba1adf5b9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6578" y="111024"/>
            <a:ext cx="1100982" cy="355702"/>
          </a:xfrm>
          <a:prstGeom prst="rect">
            <a:avLst/>
          </a:prstGeom>
          <a:noFill/>
          <a:ln>
            <a:noFill/>
          </a:ln>
        </p:spPr>
      </p:pic>
      <p:sp>
        <p:nvSpPr>
          <p:cNvPr id="1444" name="Google Shape;1444;g2fba1adf5b9_0_0"/>
          <p:cNvSpPr/>
          <p:nvPr/>
        </p:nvSpPr>
        <p:spPr>
          <a:xfrm>
            <a:off x="1147050" y="1805400"/>
            <a:ext cx="1762500" cy="16536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600">
                <a:solidFill>
                  <a:schemeClr val="accent6"/>
                </a:solidFill>
                <a:latin typeface="PT Sans"/>
                <a:ea typeface="PT Sans"/>
                <a:cs typeface="PT Sans"/>
                <a:sym typeface="PT Sans"/>
              </a:rPr>
              <a:t>   Sprint 1</a:t>
            </a:r>
            <a:endParaRPr b="1" sz="1600">
              <a:solidFill>
                <a:schemeClr val="accent6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1F386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ES" sz="1200">
                <a:solidFill>
                  <a:srgbClr val="1F3864"/>
                </a:solidFill>
                <a:latin typeface="Calibri"/>
                <a:ea typeface="Calibri"/>
                <a:cs typeface="Calibri"/>
                <a:sym typeface="Calibri"/>
              </a:rPr>
              <a:t>Automatización del Control de Stock</a:t>
            </a:r>
            <a:endParaRPr b="1" sz="1600">
              <a:solidFill>
                <a:schemeClr val="accent6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1445" name="Google Shape;1445;g2fba1adf5b9_0_0"/>
          <p:cNvSpPr/>
          <p:nvPr/>
        </p:nvSpPr>
        <p:spPr>
          <a:xfrm>
            <a:off x="3733425" y="1763975"/>
            <a:ext cx="1732200" cy="16950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600">
                <a:solidFill>
                  <a:schemeClr val="accent6"/>
                </a:solidFill>
                <a:latin typeface="PT Sans"/>
                <a:ea typeface="PT Sans"/>
                <a:cs typeface="PT Sans"/>
                <a:sym typeface="PT Sans"/>
              </a:rPr>
              <a:t>   Sprint 2</a:t>
            </a:r>
            <a:endParaRPr b="1" sz="1600">
              <a:solidFill>
                <a:schemeClr val="accent6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1F386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ES" sz="1200">
                <a:solidFill>
                  <a:srgbClr val="1F3864"/>
                </a:solidFill>
                <a:latin typeface="Calibri"/>
                <a:ea typeface="Calibri"/>
                <a:cs typeface="Calibri"/>
                <a:sym typeface="Calibri"/>
              </a:rPr>
              <a:t>Gestión Automatizada del Flujo de Efectivo</a:t>
            </a:r>
            <a:endParaRPr b="1" sz="1600">
              <a:solidFill>
                <a:schemeClr val="accent6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1446" name="Google Shape;1446;g2fba1adf5b9_0_0"/>
          <p:cNvSpPr/>
          <p:nvPr/>
        </p:nvSpPr>
        <p:spPr>
          <a:xfrm>
            <a:off x="6319800" y="1763975"/>
            <a:ext cx="1762500" cy="16950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600">
                <a:solidFill>
                  <a:schemeClr val="accent6"/>
                </a:solidFill>
                <a:latin typeface="PT Sans"/>
                <a:ea typeface="PT Sans"/>
                <a:cs typeface="PT Sans"/>
                <a:sym typeface="PT Sans"/>
              </a:rPr>
              <a:t>   Sprint 3</a:t>
            </a:r>
            <a:endParaRPr b="1" sz="1600">
              <a:solidFill>
                <a:schemeClr val="accent6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accent6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ES" sz="1200">
                <a:solidFill>
                  <a:srgbClr val="1F3864"/>
                </a:solidFill>
                <a:latin typeface="Calibri"/>
                <a:ea typeface="Calibri"/>
                <a:cs typeface="Calibri"/>
                <a:sym typeface="Calibri"/>
              </a:rPr>
              <a:t>Chatbot para Ventas en WhatsApp</a:t>
            </a:r>
            <a:endParaRPr b="1" sz="1600">
              <a:solidFill>
                <a:schemeClr val="accent6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0" name="Shape 1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51" name="Google Shape;1451;g2fba1adf5b9_0_234"/>
          <p:cNvCxnSpPr/>
          <p:nvPr/>
        </p:nvCxnSpPr>
        <p:spPr>
          <a:xfrm flipH="1" rot="10800000">
            <a:off x="7475" y="2539025"/>
            <a:ext cx="9141300" cy="2520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452" name="Google Shape;1452;g2fba1adf5b9_0_234"/>
          <p:cNvGrpSpPr/>
          <p:nvPr/>
        </p:nvGrpSpPr>
        <p:grpSpPr>
          <a:xfrm>
            <a:off x="6397851" y="1075319"/>
            <a:ext cx="1252896" cy="51000"/>
            <a:chOff x="2915381" y="4104819"/>
            <a:chExt cx="1252896" cy="51000"/>
          </a:xfrm>
        </p:grpSpPr>
        <p:sp>
          <p:nvSpPr>
            <p:cNvPr id="1453" name="Google Shape;1453;g2fba1adf5b9_0_234"/>
            <p:cNvSpPr/>
            <p:nvPr/>
          </p:nvSpPr>
          <p:spPr>
            <a:xfrm>
              <a:off x="2915381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g2fba1adf5b9_0_234"/>
            <p:cNvSpPr/>
            <p:nvPr/>
          </p:nvSpPr>
          <p:spPr>
            <a:xfrm>
              <a:off x="3007850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g2fba1adf5b9_0_234"/>
            <p:cNvSpPr/>
            <p:nvPr/>
          </p:nvSpPr>
          <p:spPr>
            <a:xfrm>
              <a:off x="3100319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g2fba1adf5b9_0_234"/>
            <p:cNvSpPr/>
            <p:nvPr/>
          </p:nvSpPr>
          <p:spPr>
            <a:xfrm>
              <a:off x="3192788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g2fba1adf5b9_0_234"/>
            <p:cNvSpPr/>
            <p:nvPr/>
          </p:nvSpPr>
          <p:spPr>
            <a:xfrm>
              <a:off x="328525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g2fba1adf5b9_0_234"/>
            <p:cNvSpPr/>
            <p:nvPr/>
          </p:nvSpPr>
          <p:spPr>
            <a:xfrm>
              <a:off x="3377726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g2fba1adf5b9_0_234"/>
            <p:cNvSpPr/>
            <p:nvPr/>
          </p:nvSpPr>
          <p:spPr>
            <a:xfrm>
              <a:off x="3470195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g2fba1adf5b9_0_234"/>
            <p:cNvSpPr/>
            <p:nvPr/>
          </p:nvSpPr>
          <p:spPr>
            <a:xfrm>
              <a:off x="3562664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g2fba1adf5b9_0_234"/>
            <p:cNvSpPr/>
            <p:nvPr/>
          </p:nvSpPr>
          <p:spPr>
            <a:xfrm>
              <a:off x="3655133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g2fba1adf5b9_0_234"/>
            <p:cNvSpPr/>
            <p:nvPr/>
          </p:nvSpPr>
          <p:spPr>
            <a:xfrm>
              <a:off x="3747602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g2fba1adf5b9_0_234"/>
            <p:cNvSpPr/>
            <p:nvPr/>
          </p:nvSpPr>
          <p:spPr>
            <a:xfrm>
              <a:off x="38400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g2fba1adf5b9_0_234"/>
            <p:cNvSpPr/>
            <p:nvPr/>
          </p:nvSpPr>
          <p:spPr>
            <a:xfrm>
              <a:off x="39324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g2fba1adf5b9_0_234"/>
            <p:cNvSpPr/>
            <p:nvPr/>
          </p:nvSpPr>
          <p:spPr>
            <a:xfrm>
              <a:off x="40248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g2fba1adf5b9_0_234"/>
            <p:cNvSpPr/>
            <p:nvPr/>
          </p:nvSpPr>
          <p:spPr>
            <a:xfrm>
              <a:off x="41172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7" name="Google Shape;1467;g2fba1adf5b9_0_234"/>
          <p:cNvSpPr txBox="1"/>
          <p:nvPr>
            <p:ph type="title"/>
          </p:nvPr>
        </p:nvSpPr>
        <p:spPr>
          <a:xfrm>
            <a:off x="710091" y="542529"/>
            <a:ext cx="7717800" cy="572700"/>
          </a:xfrm>
          <a:prstGeom prst="rect">
            <a:avLst/>
          </a:prstGeom>
          <a:noFill/>
          <a:ln>
            <a:noFill/>
          </a:ln>
          <a:effectLst>
            <a:outerShdw blurRad="8572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s-ES"/>
              <a:t>SPRINTS</a:t>
            </a:r>
            <a:endParaRPr/>
          </a:p>
        </p:txBody>
      </p:sp>
      <p:pic>
        <p:nvPicPr>
          <p:cNvPr id="1468" name="Google Shape;1468;g2fba1adf5b9_0_2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6578" y="111024"/>
            <a:ext cx="1100982" cy="355702"/>
          </a:xfrm>
          <a:prstGeom prst="rect">
            <a:avLst/>
          </a:prstGeom>
          <a:noFill/>
          <a:ln>
            <a:noFill/>
          </a:ln>
        </p:spPr>
      </p:pic>
      <p:sp>
        <p:nvSpPr>
          <p:cNvPr id="1469" name="Google Shape;1469;g2fba1adf5b9_0_234"/>
          <p:cNvSpPr/>
          <p:nvPr/>
        </p:nvSpPr>
        <p:spPr>
          <a:xfrm>
            <a:off x="1147050" y="1805400"/>
            <a:ext cx="1670400" cy="1628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600">
                <a:solidFill>
                  <a:schemeClr val="accent6"/>
                </a:solidFill>
                <a:latin typeface="PT Sans"/>
                <a:ea typeface="PT Sans"/>
                <a:cs typeface="PT Sans"/>
                <a:sym typeface="PT Sans"/>
              </a:rPr>
              <a:t>   </a:t>
            </a:r>
            <a:r>
              <a:rPr b="1" lang="es-ES" sz="1600">
                <a:solidFill>
                  <a:schemeClr val="accent6"/>
                </a:solidFill>
                <a:latin typeface="PT Sans"/>
                <a:ea typeface="PT Sans"/>
                <a:cs typeface="PT Sans"/>
                <a:sym typeface="PT Sans"/>
              </a:rPr>
              <a:t>Sprint 4</a:t>
            </a:r>
            <a:endParaRPr b="1" sz="1600">
              <a:solidFill>
                <a:schemeClr val="accent6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accent6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ES" sz="1200">
                <a:solidFill>
                  <a:srgbClr val="1F3864"/>
                </a:solidFill>
                <a:latin typeface="Calibri"/>
                <a:ea typeface="Calibri"/>
                <a:cs typeface="Calibri"/>
                <a:sym typeface="Calibri"/>
              </a:rPr>
              <a:t>Automatización del Contacto con Proveedores</a:t>
            </a:r>
            <a:endParaRPr b="1" sz="1600">
              <a:solidFill>
                <a:schemeClr val="accent6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1470" name="Google Shape;1470;g2fba1adf5b9_0_234"/>
          <p:cNvSpPr/>
          <p:nvPr/>
        </p:nvSpPr>
        <p:spPr>
          <a:xfrm>
            <a:off x="3733425" y="1763975"/>
            <a:ext cx="1644300" cy="16701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600">
                <a:solidFill>
                  <a:schemeClr val="accent6"/>
                </a:solidFill>
                <a:latin typeface="PT Sans"/>
                <a:ea typeface="PT Sans"/>
                <a:cs typeface="PT Sans"/>
                <a:sym typeface="PT Sans"/>
              </a:rPr>
              <a:t>   Sprint 5</a:t>
            </a:r>
            <a:endParaRPr b="1" sz="1600">
              <a:solidFill>
                <a:schemeClr val="accent6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accent6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ES" sz="1200">
                <a:solidFill>
                  <a:srgbClr val="1F3864"/>
                </a:solidFill>
                <a:latin typeface="Calibri"/>
                <a:ea typeface="Calibri"/>
                <a:cs typeface="Calibri"/>
                <a:sym typeface="Calibri"/>
              </a:rPr>
              <a:t>Generación de Predicciones y Clasificaciones de Productos (IA)</a:t>
            </a:r>
            <a:endParaRPr b="1" sz="1600">
              <a:solidFill>
                <a:schemeClr val="accent6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1471" name="Google Shape;1471;g2fba1adf5b9_0_234"/>
          <p:cNvSpPr/>
          <p:nvPr/>
        </p:nvSpPr>
        <p:spPr>
          <a:xfrm>
            <a:off x="6249900" y="1763975"/>
            <a:ext cx="1644300" cy="15780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600">
                <a:solidFill>
                  <a:schemeClr val="accent6"/>
                </a:solidFill>
                <a:latin typeface="PT Sans"/>
                <a:ea typeface="PT Sans"/>
                <a:cs typeface="PT Sans"/>
                <a:sym typeface="PT Sans"/>
              </a:rPr>
              <a:t>   Sprint 6</a:t>
            </a:r>
            <a:endParaRPr b="1" sz="1600">
              <a:solidFill>
                <a:schemeClr val="accent6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accent6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ES" sz="1200">
                <a:solidFill>
                  <a:srgbClr val="1F3864"/>
                </a:solidFill>
                <a:latin typeface="Calibri"/>
                <a:ea typeface="Calibri"/>
                <a:cs typeface="Calibri"/>
                <a:sym typeface="Calibri"/>
              </a:rPr>
              <a:t>Fase de Ejecución y Pruebas</a:t>
            </a:r>
            <a:endParaRPr b="1" sz="1600">
              <a:solidFill>
                <a:schemeClr val="accent6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5" name="Shape 1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6" name="Google Shape;1476;p8"/>
          <p:cNvGrpSpPr/>
          <p:nvPr/>
        </p:nvGrpSpPr>
        <p:grpSpPr>
          <a:xfrm flipH="1">
            <a:off x="4130364" y="3694591"/>
            <a:ext cx="883262" cy="242091"/>
            <a:chOff x="2300350" y="2601250"/>
            <a:chExt cx="2275275" cy="623625"/>
          </a:xfrm>
        </p:grpSpPr>
        <p:sp>
          <p:nvSpPr>
            <p:cNvPr id="1477" name="Google Shape;1477;p8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8" name="Google Shape;1478;p8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9" name="Google Shape;1479;p8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0" name="Google Shape;1480;p8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1" name="Google Shape;1481;p8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2" name="Google Shape;1482;p8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83" name="Google Shape;1483;p8"/>
          <p:cNvSpPr/>
          <p:nvPr/>
        </p:nvSpPr>
        <p:spPr>
          <a:xfrm rot="10800000">
            <a:off x="6176787" y="3991639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84" name="Google Shape;1484;p8"/>
          <p:cNvGrpSpPr/>
          <p:nvPr/>
        </p:nvGrpSpPr>
        <p:grpSpPr>
          <a:xfrm>
            <a:off x="6397851" y="1075319"/>
            <a:ext cx="1252896" cy="51000"/>
            <a:chOff x="2915381" y="4104819"/>
            <a:chExt cx="1252896" cy="51000"/>
          </a:xfrm>
        </p:grpSpPr>
        <p:sp>
          <p:nvSpPr>
            <p:cNvPr id="1485" name="Google Shape;1485;p8"/>
            <p:cNvSpPr/>
            <p:nvPr/>
          </p:nvSpPr>
          <p:spPr>
            <a:xfrm>
              <a:off x="2915381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6" name="Google Shape;1486;p8"/>
            <p:cNvSpPr/>
            <p:nvPr/>
          </p:nvSpPr>
          <p:spPr>
            <a:xfrm>
              <a:off x="3007850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7" name="Google Shape;1487;p8"/>
            <p:cNvSpPr/>
            <p:nvPr/>
          </p:nvSpPr>
          <p:spPr>
            <a:xfrm>
              <a:off x="3100319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8" name="Google Shape;1488;p8"/>
            <p:cNvSpPr/>
            <p:nvPr/>
          </p:nvSpPr>
          <p:spPr>
            <a:xfrm>
              <a:off x="3192788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9" name="Google Shape;1489;p8"/>
            <p:cNvSpPr/>
            <p:nvPr/>
          </p:nvSpPr>
          <p:spPr>
            <a:xfrm>
              <a:off x="328525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0" name="Google Shape;1490;p8"/>
            <p:cNvSpPr/>
            <p:nvPr/>
          </p:nvSpPr>
          <p:spPr>
            <a:xfrm>
              <a:off x="3377726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1" name="Google Shape;1491;p8"/>
            <p:cNvSpPr/>
            <p:nvPr/>
          </p:nvSpPr>
          <p:spPr>
            <a:xfrm>
              <a:off x="3470195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2" name="Google Shape;1492;p8"/>
            <p:cNvSpPr/>
            <p:nvPr/>
          </p:nvSpPr>
          <p:spPr>
            <a:xfrm>
              <a:off x="3562664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3" name="Google Shape;1493;p8"/>
            <p:cNvSpPr/>
            <p:nvPr/>
          </p:nvSpPr>
          <p:spPr>
            <a:xfrm>
              <a:off x="3655133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4" name="Google Shape;1494;p8"/>
            <p:cNvSpPr/>
            <p:nvPr/>
          </p:nvSpPr>
          <p:spPr>
            <a:xfrm>
              <a:off x="3747602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5" name="Google Shape;1495;p8"/>
            <p:cNvSpPr/>
            <p:nvPr/>
          </p:nvSpPr>
          <p:spPr>
            <a:xfrm>
              <a:off x="38400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6" name="Google Shape;1496;p8"/>
            <p:cNvSpPr/>
            <p:nvPr/>
          </p:nvSpPr>
          <p:spPr>
            <a:xfrm>
              <a:off x="39324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7" name="Google Shape;1497;p8"/>
            <p:cNvSpPr/>
            <p:nvPr/>
          </p:nvSpPr>
          <p:spPr>
            <a:xfrm>
              <a:off x="40248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8" name="Google Shape;1498;p8"/>
            <p:cNvSpPr/>
            <p:nvPr/>
          </p:nvSpPr>
          <p:spPr>
            <a:xfrm>
              <a:off x="41172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99" name="Google Shape;1499;p8"/>
          <p:cNvGrpSpPr/>
          <p:nvPr/>
        </p:nvGrpSpPr>
        <p:grpSpPr>
          <a:xfrm rot="5400000">
            <a:off x="7822000" y="3988625"/>
            <a:ext cx="98902" cy="553090"/>
            <a:chOff x="4898850" y="4820550"/>
            <a:chExt cx="98902" cy="553090"/>
          </a:xfrm>
        </p:grpSpPr>
        <p:sp>
          <p:nvSpPr>
            <p:cNvPr id="1500" name="Google Shape;1500;p8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1" name="Google Shape;1501;p8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2" name="Google Shape;1502;p8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3" name="Google Shape;1503;p8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4" name="Google Shape;1504;p8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05" name="Google Shape;1505;p8"/>
          <p:cNvGrpSpPr/>
          <p:nvPr/>
        </p:nvGrpSpPr>
        <p:grpSpPr>
          <a:xfrm>
            <a:off x="1632103" y="4389467"/>
            <a:ext cx="1105976" cy="133969"/>
            <a:chOff x="8183182" y="663852"/>
            <a:chExt cx="1475028" cy="178673"/>
          </a:xfrm>
        </p:grpSpPr>
        <p:grpSp>
          <p:nvGrpSpPr>
            <p:cNvPr id="1506" name="Google Shape;1506;p8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1507" name="Google Shape;1507;p8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8" name="Google Shape;1508;p8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9" name="Google Shape;1509;p8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0" name="Google Shape;1510;p8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1" name="Google Shape;1511;p8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2" name="Google Shape;1512;p8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3" name="Google Shape;1513;p8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4" name="Google Shape;1514;p8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5" name="Google Shape;1515;p8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6" name="Google Shape;1516;p8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17" name="Google Shape;1517;p8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1518" name="Google Shape;1518;p8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9" name="Google Shape;1519;p8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0" name="Google Shape;1520;p8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1" name="Google Shape;1521;p8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2" name="Google Shape;1522;p8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3" name="Google Shape;1523;p8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4" name="Google Shape;1524;p8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5" name="Google Shape;1525;p8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6" name="Google Shape;1526;p8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7" name="Google Shape;1527;p8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528" name="Google Shape;1528;p8"/>
          <p:cNvSpPr txBox="1"/>
          <p:nvPr/>
        </p:nvSpPr>
        <p:spPr>
          <a:xfrm>
            <a:off x="3044661" y="-459"/>
            <a:ext cx="2836527" cy="380756"/>
          </a:xfrm>
          <a:prstGeom prst="rect">
            <a:avLst/>
          </a:prstGeom>
          <a:noFill/>
          <a:ln>
            <a:noFill/>
          </a:ln>
          <a:effectLst>
            <a:outerShdw blurRad="8572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"/>
              <a:buNone/>
            </a:pPr>
            <a:r>
              <a:rPr b="1" i="0" lang="es-ES" sz="2400" u="none" cap="none" strike="noStrik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rPr>
              <a:t>CARTA GANTT</a:t>
            </a:r>
            <a:endParaRPr b="1" i="0" sz="2400" u="none" cap="none" strike="noStrike">
              <a:solidFill>
                <a:schemeClr val="lt1"/>
              </a:solidFill>
              <a:latin typeface="Exo"/>
              <a:ea typeface="Exo"/>
              <a:cs typeface="Exo"/>
              <a:sym typeface="Exo"/>
            </a:endParaRPr>
          </a:p>
        </p:txBody>
      </p:sp>
      <p:pic>
        <p:nvPicPr>
          <p:cNvPr id="1529" name="Google Shape;1529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6578" y="120355"/>
            <a:ext cx="1100982" cy="355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0" name="Google Shape;1530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4825" y="528538"/>
            <a:ext cx="8134350" cy="4276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2"/>
          <p:cNvSpPr/>
          <p:nvPr/>
        </p:nvSpPr>
        <p:spPr>
          <a:xfrm>
            <a:off x="1040536" y="3622876"/>
            <a:ext cx="1480800" cy="3597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0" name="Google Shape;730;p2"/>
          <p:cNvSpPr/>
          <p:nvPr/>
        </p:nvSpPr>
        <p:spPr>
          <a:xfrm>
            <a:off x="1040370" y="4198966"/>
            <a:ext cx="1480800" cy="3597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1" name="Google Shape;731;p2"/>
          <p:cNvSpPr/>
          <p:nvPr/>
        </p:nvSpPr>
        <p:spPr>
          <a:xfrm>
            <a:off x="1040213" y="3008393"/>
            <a:ext cx="1480800" cy="3597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2" name="Google Shape;732;p2"/>
          <p:cNvSpPr/>
          <p:nvPr/>
        </p:nvSpPr>
        <p:spPr>
          <a:xfrm>
            <a:off x="1040536" y="1885373"/>
            <a:ext cx="1480800" cy="3597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3" name="Google Shape;733;p2"/>
          <p:cNvSpPr/>
          <p:nvPr/>
        </p:nvSpPr>
        <p:spPr>
          <a:xfrm>
            <a:off x="1040533" y="2411476"/>
            <a:ext cx="1480800" cy="3597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4" name="Google Shape;734;p2"/>
          <p:cNvSpPr/>
          <p:nvPr/>
        </p:nvSpPr>
        <p:spPr>
          <a:xfrm>
            <a:off x="1040539" y="1318520"/>
            <a:ext cx="1480800" cy="3597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5" name="Google Shape;735;p2"/>
          <p:cNvSpPr txBox="1"/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  <a:noFill/>
          <a:ln>
            <a:noFill/>
          </a:ln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s-ES"/>
              <a:t>             </a:t>
            </a:r>
            <a:r>
              <a:rPr lang="es-ES" sz="3200"/>
              <a:t>TABLA DE </a:t>
            </a:r>
            <a:r>
              <a:rPr lang="es-ES" sz="3200">
                <a:solidFill>
                  <a:schemeClr val="accent2"/>
                </a:solidFill>
              </a:rPr>
              <a:t>CONTENIDO</a:t>
            </a:r>
            <a:endParaRPr sz="3200">
              <a:solidFill>
                <a:schemeClr val="accent2"/>
              </a:solidFill>
            </a:endParaRPr>
          </a:p>
        </p:txBody>
      </p:sp>
      <p:sp>
        <p:nvSpPr>
          <p:cNvPr id="736" name="Google Shape;736;p2"/>
          <p:cNvSpPr txBox="1"/>
          <p:nvPr>
            <p:ph idx="2" type="title"/>
          </p:nvPr>
        </p:nvSpPr>
        <p:spPr>
          <a:xfrm>
            <a:off x="1080334" y="1375086"/>
            <a:ext cx="14004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s-ES" sz="1200"/>
              <a:t>Introducción</a:t>
            </a:r>
            <a:endParaRPr sz="1200"/>
          </a:p>
        </p:txBody>
      </p:sp>
      <p:sp>
        <p:nvSpPr>
          <p:cNvPr id="737" name="Google Shape;737;p2"/>
          <p:cNvSpPr txBox="1"/>
          <p:nvPr>
            <p:ph idx="3" type="title"/>
          </p:nvPr>
        </p:nvSpPr>
        <p:spPr>
          <a:xfrm>
            <a:off x="-58424" y="1300025"/>
            <a:ext cx="1400400" cy="436500"/>
          </a:xfrm>
          <a:prstGeom prst="rect">
            <a:avLst/>
          </a:prstGeom>
          <a:noFill/>
          <a:ln>
            <a:noFill/>
          </a:ln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-ES" sz="2700"/>
              <a:t>01</a:t>
            </a:r>
            <a:endParaRPr sz="2700"/>
          </a:p>
        </p:txBody>
      </p:sp>
      <p:sp>
        <p:nvSpPr>
          <p:cNvPr id="738" name="Google Shape;738;p2"/>
          <p:cNvSpPr txBox="1"/>
          <p:nvPr>
            <p:ph idx="4" type="title"/>
          </p:nvPr>
        </p:nvSpPr>
        <p:spPr>
          <a:xfrm>
            <a:off x="1090304" y="1941938"/>
            <a:ext cx="13809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s-ES" sz="1200"/>
              <a:t>Áreas de Desempeño</a:t>
            </a:r>
            <a:endParaRPr sz="1200"/>
          </a:p>
        </p:txBody>
      </p:sp>
      <p:sp>
        <p:nvSpPr>
          <p:cNvPr id="739" name="Google Shape;739;p2"/>
          <p:cNvSpPr txBox="1"/>
          <p:nvPr>
            <p:ph idx="6" type="title"/>
          </p:nvPr>
        </p:nvSpPr>
        <p:spPr>
          <a:xfrm>
            <a:off x="-48618" y="1817815"/>
            <a:ext cx="1380900" cy="436500"/>
          </a:xfrm>
          <a:prstGeom prst="rect">
            <a:avLst/>
          </a:prstGeom>
          <a:noFill/>
          <a:ln>
            <a:noFill/>
          </a:ln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-ES" sz="2700"/>
              <a:t>02</a:t>
            </a:r>
            <a:endParaRPr sz="2700"/>
          </a:p>
        </p:txBody>
      </p:sp>
      <p:sp>
        <p:nvSpPr>
          <p:cNvPr id="740" name="Google Shape;740;p2"/>
          <p:cNvSpPr txBox="1"/>
          <p:nvPr>
            <p:ph idx="7" type="title"/>
          </p:nvPr>
        </p:nvSpPr>
        <p:spPr>
          <a:xfrm>
            <a:off x="1090301" y="2468041"/>
            <a:ext cx="13809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s-ES" sz="1200"/>
              <a:t>Competencias</a:t>
            </a:r>
            <a:endParaRPr sz="1200"/>
          </a:p>
        </p:txBody>
      </p:sp>
      <p:sp>
        <p:nvSpPr>
          <p:cNvPr id="741" name="Google Shape;741;p2"/>
          <p:cNvSpPr txBox="1"/>
          <p:nvPr>
            <p:ph idx="9" type="title"/>
          </p:nvPr>
        </p:nvSpPr>
        <p:spPr>
          <a:xfrm>
            <a:off x="-48621" y="2393918"/>
            <a:ext cx="1380900" cy="436500"/>
          </a:xfrm>
          <a:prstGeom prst="rect">
            <a:avLst/>
          </a:prstGeom>
          <a:noFill/>
          <a:ln>
            <a:noFill/>
          </a:ln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-ES" sz="2700"/>
              <a:t>03</a:t>
            </a:r>
            <a:endParaRPr sz="2700"/>
          </a:p>
        </p:txBody>
      </p:sp>
      <p:sp>
        <p:nvSpPr>
          <p:cNvPr id="742" name="Google Shape;742;p2"/>
          <p:cNvSpPr txBox="1"/>
          <p:nvPr>
            <p:ph idx="13" type="title"/>
          </p:nvPr>
        </p:nvSpPr>
        <p:spPr>
          <a:xfrm>
            <a:off x="1080008" y="3064963"/>
            <a:ext cx="14004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s-ES" sz="1200"/>
              <a:t>Descripción Proyecto</a:t>
            </a:r>
            <a:endParaRPr sz="1200"/>
          </a:p>
        </p:txBody>
      </p:sp>
      <p:sp>
        <p:nvSpPr>
          <p:cNvPr id="743" name="Google Shape;743;p2"/>
          <p:cNvSpPr txBox="1"/>
          <p:nvPr>
            <p:ph idx="15" type="title"/>
          </p:nvPr>
        </p:nvSpPr>
        <p:spPr>
          <a:xfrm>
            <a:off x="-58424" y="2970008"/>
            <a:ext cx="1400400" cy="436500"/>
          </a:xfrm>
          <a:prstGeom prst="rect">
            <a:avLst/>
          </a:prstGeom>
          <a:noFill/>
          <a:ln>
            <a:noFill/>
          </a:ln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-ES" sz="2700"/>
              <a:t>04</a:t>
            </a:r>
            <a:endParaRPr sz="2700"/>
          </a:p>
        </p:txBody>
      </p:sp>
      <p:sp>
        <p:nvSpPr>
          <p:cNvPr id="744" name="Google Shape;744;p2"/>
          <p:cNvSpPr txBox="1"/>
          <p:nvPr>
            <p:ph idx="16" type="title"/>
          </p:nvPr>
        </p:nvSpPr>
        <p:spPr>
          <a:xfrm>
            <a:off x="1090304" y="3679446"/>
            <a:ext cx="13809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s-ES" sz="1200"/>
              <a:t>Requerimientos Funcionales</a:t>
            </a:r>
            <a:endParaRPr sz="1200"/>
          </a:p>
        </p:txBody>
      </p:sp>
      <p:sp>
        <p:nvSpPr>
          <p:cNvPr id="745" name="Google Shape;745;p2"/>
          <p:cNvSpPr txBox="1"/>
          <p:nvPr>
            <p:ph idx="18" type="title"/>
          </p:nvPr>
        </p:nvSpPr>
        <p:spPr>
          <a:xfrm>
            <a:off x="-48618" y="3622885"/>
            <a:ext cx="1380900" cy="436500"/>
          </a:xfrm>
          <a:prstGeom prst="rect">
            <a:avLst/>
          </a:prstGeom>
          <a:noFill/>
          <a:ln>
            <a:noFill/>
          </a:ln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-ES" sz="2700"/>
              <a:t>05</a:t>
            </a:r>
            <a:endParaRPr sz="2700"/>
          </a:p>
        </p:txBody>
      </p:sp>
      <p:sp>
        <p:nvSpPr>
          <p:cNvPr id="746" name="Google Shape;746;p2"/>
          <p:cNvSpPr txBox="1"/>
          <p:nvPr>
            <p:ph idx="19" type="title"/>
          </p:nvPr>
        </p:nvSpPr>
        <p:spPr>
          <a:xfrm>
            <a:off x="1090138" y="4255536"/>
            <a:ext cx="13809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s-ES" sz="1200"/>
              <a:t>Requerimiento No Funcionales</a:t>
            </a:r>
            <a:endParaRPr sz="1200"/>
          </a:p>
        </p:txBody>
      </p:sp>
      <p:sp>
        <p:nvSpPr>
          <p:cNvPr id="747" name="Google Shape;747;p2"/>
          <p:cNvSpPr txBox="1"/>
          <p:nvPr>
            <p:ph idx="21" type="title"/>
          </p:nvPr>
        </p:nvSpPr>
        <p:spPr>
          <a:xfrm>
            <a:off x="-48621" y="4198974"/>
            <a:ext cx="1380900" cy="436500"/>
          </a:xfrm>
          <a:prstGeom prst="rect">
            <a:avLst/>
          </a:prstGeom>
          <a:noFill/>
          <a:ln>
            <a:noFill/>
          </a:ln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-ES" sz="2700"/>
              <a:t>06</a:t>
            </a:r>
            <a:endParaRPr sz="2700"/>
          </a:p>
        </p:txBody>
      </p:sp>
      <p:grpSp>
        <p:nvGrpSpPr>
          <p:cNvPr id="748" name="Google Shape;748;p2"/>
          <p:cNvGrpSpPr/>
          <p:nvPr/>
        </p:nvGrpSpPr>
        <p:grpSpPr>
          <a:xfrm>
            <a:off x="7812807" y="997962"/>
            <a:ext cx="1520982" cy="302065"/>
            <a:chOff x="5642557" y="-150670"/>
            <a:chExt cx="1520982" cy="302065"/>
          </a:xfrm>
        </p:grpSpPr>
        <p:sp>
          <p:nvSpPr>
            <p:cNvPr id="749" name="Google Shape;749;p2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0" name="Google Shape;750;p2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1" name="Google Shape;751;p2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2" name="Google Shape;752;p2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3" name="Google Shape;753;p2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54" name="Google Shape;754;p2"/>
          <p:cNvSpPr/>
          <p:nvPr/>
        </p:nvSpPr>
        <p:spPr>
          <a:xfrm>
            <a:off x="3989086" y="3622876"/>
            <a:ext cx="1480800" cy="3597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5" name="Google Shape;755;p2"/>
          <p:cNvSpPr/>
          <p:nvPr/>
        </p:nvSpPr>
        <p:spPr>
          <a:xfrm>
            <a:off x="3988920" y="4198966"/>
            <a:ext cx="1480800" cy="3597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6" name="Google Shape;756;p2"/>
          <p:cNvSpPr/>
          <p:nvPr/>
        </p:nvSpPr>
        <p:spPr>
          <a:xfrm>
            <a:off x="3988763" y="3008393"/>
            <a:ext cx="1480800" cy="3597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7" name="Google Shape;757;p2"/>
          <p:cNvSpPr/>
          <p:nvPr/>
        </p:nvSpPr>
        <p:spPr>
          <a:xfrm>
            <a:off x="3989086" y="1885373"/>
            <a:ext cx="1480800" cy="3597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8" name="Google Shape;758;p2"/>
          <p:cNvSpPr/>
          <p:nvPr/>
        </p:nvSpPr>
        <p:spPr>
          <a:xfrm>
            <a:off x="3989083" y="2411476"/>
            <a:ext cx="1480800" cy="3597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9" name="Google Shape;759;p2"/>
          <p:cNvSpPr/>
          <p:nvPr/>
        </p:nvSpPr>
        <p:spPr>
          <a:xfrm>
            <a:off x="3989089" y="1318520"/>
            <a:ext cx="1480800" cy="3597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0" name="Google Shape;760;p2"/>
          <p:cNvSpPr txBox="1"/>
          <p:nvPr>
            <p:ph idx="2" type="title"/>
          </p:nvPr>
        </p:nvSpPr>
        <p:spPr>
          <a:xfrm>
            <a:off x="4028884" y="1375086"/>
            <a:ext cx="14004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s-ES" sz="1200"/>
              <a:t>Arquitectura</a:t>
            </a:r>
            <a:endParaRPr sz="1200"/>
          </a:p>
        </p:txBody>
      </p:sp>
      <p:sp>
        <p:nvSpPr>
          <p:cNvPr id="761" name="Google Shape;761;p2"/>
          <p:cNvSpPr txBox="1"/>
          <p:nvPr>
            <p:ph idx="3" type="title"/>
          </p:nvPr>
        </p:nvSpPr>
        <p:spPr>
          <a:xfrm>
            <a:off x="2890126" y="1300025"/>
            <a:ext cx="1400400" cy="436500"/>
          </a:xfrm>
          <a:prstGeom prst="rect">
            <a:avLst/>
          </a:prstGeom>
          <a:noFill/>
          <a:ln>
            <a:noFill/>
          </a:ln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-ES" sz="2700"/>
              <a:t>07</a:t>
            </a:r>
            <a:endParaRPr sz="2700"/>
          </a:p>
        </p:txBody>
      </p:sp>
      <p:sp>
        <p:nvSpPr>
          <p:cNvPr id="762" name="Google Shape;762;p2"/>
          <p:cNvSpPr txBox="1"/>
          <p:nvPr>
            <p:ph idx="4" type="title"/>
          </p:nvPr>
        </p:nvSpPr>
        <p:spPr>
          <a:xfrm>
            <a:off x="4038854" y="1941938"/>
            <a:ext cx="13809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s-ES" sz="1200"/>
              <a:t>Tecnologías Utilizadas</a:t>
            </a:r>
            <a:endParaRPr sz="1200"/>
          </a:p>
        </p:txBody>
      </p:sp>
      <p:sp>
        <p:nvSpPr>
          <p:cNvPr id="763" name="Google Shape;763;p2"/>
          <p:cNvSpPr txBox="1"/>
          <p:nvPr>
            <p:ph idx="6" type="title"/>
          </p:nvPr>
        </p:nvSpPr>
        <p:spPr>
          <a:xfrm>
            <a:off x="2899932" y="1817815"/>
            <a:ext cx="1380900" cy="436500"/>
          </a:xfrm>
          <a:prstGeom prst="rect">
            <a:avLst/>
          </a:prstGeom>
          <a:noFill/>
          <a:ln>
            <a:noFill/>
          </a:ln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-ES" sz="2700"/>
              <a:t>08</a:t>
            </a:r>
            <a:endParaRPr sz="2700"/>
          </a:p>
        </p:txBody>
      </p:sp>
      <p:sp>
        <p:nvSpPr>
          <p:cNvPr id="764" name="Google Shape;764;p2"/>
          <p:cNvSpPr txBox="1"/>
          <p:nvPr>
            <p:ph idx="7" type="title"/>
          </p:nvPr>
        </p:nvSpPr>
        <p:spPr>
          <a:xfrm>
            <a:off x="4038851" y="2468041"/>
            <a:ext cx="13809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s-ES" sz="1200"/>
              <a:t>Metodología</a:t>
            </a:r>
            <a:endParaRPr sz="1200"/>
          </a:p>
        </p:txBody>
      </p:sp>
      <p:sp>
        <p:nvSpPr>
          <p:cNvPr id="765" name="Google Shape;765;p2"/>
          <p:cNvSpPr txBox="1"/>
          <p:nvPr>
            <p:ph idx="9" type="title"/>
          </p:nvPr>
        </p:nvSpPr>
        <p:spPr>
          <a:xfrm>
            <a:off x="2899929" y="2393918"/>
            <a:ext cx="1380900" cy="436500"/>
          </a:xfrm>
          <a:prstGeom prst="rect">
            <a:avLst/>
          </a:prstGeom>
          <a:noFill/>
          <a:ln>
            <a:noFill/>
          </a:ln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-ES" sz="2700"/>
              <a:t>09</a:t>
            </a:r>
            <a:endParaRPr sz="2700"/>
          </a:p>
        </p:txBody>
      </p:sp>
      <p:sp>
        <p:nvSpPr>
          <p:cNvPr id="766" name="Google Shape;766;p2"/>
          <p:cNvSpPr txBox="1"/>
          <p:nvPr>
            <p:ph idx="13" type="title"/>
          </p:nvPr>
        </p:nvSpPr>
        <p:spPr>
          <a:xfrm>
            <a:off x="4028558" y="3064963"/>
            <a:ext cx="14004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s-ES" sz="1200"/>
              <a:t>Roles</a:t>
            </a:r>
            <a:endParaRPr sz="1200"/>
          </a:p>
        </p:txBody>
      </p:sp>
      <p:sp>
        <p:nvSpPr>
          <p:cNvPr id="767" name="Google Shape;767;p2"/>
          <p:cNvSpPr txBox="1"/>
          <p:nvPr>
            <p:ph idx="15" type="title"/>
          </p:nvPr>
        </p:nvSpPr>
        <p:spPr>
          <a:xfrm>
            <a:off x="2890126" y="2970008"/>
            <a:ext cx="1400400" cy="436500"/>
          </a:xfrm>
          <a:prstGeom prst="rect">
            <a:avLst/>
          </a:prstGeom>
          <a:noFill/>
          <a:ln>
            <a:noFill/>
          </a:ln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-ES" sz="2700"/>
              <a:t>10</a:t>
            </a:r>
            <a:endParaRPr sz="2700"/>
          </a:p>
        </p:txBody>
      </p:sp>
      <p:sp>
        <p:nvSpPr>
          <p:cNvPr id="768" name="Google Shape;768;p2"/>
          <p:cNvSpPr txBox="1"/>
          <p:nvPr>
            <p:ph idx="16" type="title"/>
          </p:nvPr>
        </p:nvSpPr>
        <p:spPr>
          <a:xfrm>
            <a:off x="4038854" y="3679446"/>
            <a:ext cx="13809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s-ES" sz="1200"/>
              <a:t>Definición Sprint</a:t>
            </a:r>
            <a:endParaRPr sz="1200"/>
          </a:p>
        </p:txBody>
      </p:sp>
      <p:sp>
        <p:nvSpPr>
          <p:cNvPr id="769" name="Google Shape;769;p2"/>
          <p:cNvSpPr txBox="1"/>
          <p:nvPr>
            <p:ph idx="18" type="title"/>
          </p:nvPr>
        </p:nvSpPr>
        <p:spPr>
          <a:xfrm>
            <a:off x="2899932" y="3622885"/>
            <a:ext cx="1380900" cy="436500"/>
          </a:xfrm>
          <a:prstGeom prst="rect">
            <a:avLst/>
          </a:prstGeom>
          <a:noFill/>
          <a:ln>
            <a:noFill/>
          </a:ln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-ES" sz="2700"/>
              <a:t>11</a:t>
            </a:r>
            <a:endParaRPr sz="2700"/>
          </a:p>
        </p:txBody>
      </p:sp>
      <p:sp>
        <p:nvSpPr>
          <p:cNvPr id="770" name="Google Shape;770;p2"/>
          <p:cNvSpPr txBox="1"/>
          <p:nvPr>
            <p:ph idx="19" type="title"/>
          </p:nvPr>
        </p:nvSpPr>
        <p:spPr>
          <a:xfrm>
            <a:off x="4038688" y="4255536"/>
            <a:ext cx="13809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s-ES" sz="1200"/>
              <a:t>Carta Gantt</a:t>
            </a:r>
            <a:endParaRPr sz="1200"/>
          </a:p>
        </p:txBody>
      </p:sp>
      <p:sp>
        <p:nvSpPr>
          <p:cNvPr id="771" name="Google Shape;771;p2"/>
          <p:cNvSpPr txBox="1"/>
          <p:nvPr>
            <p:ph idx="21" type="title"/>
          </p:nvPr>
        </p:nvSpPr>
        <p:spPr>
          <a:xfrm>
            <a:off x="2899929" y="4198974"/>
            <a:ext cx="1380900" cy="436500"/>
          </a:xfrm>
          <a:prstGeom prst="rect">
            <a:avLst/>
          </a:prstGeom>
          <a:noFill/>
          <a:ln>
            <a:noFill/>
          </a:ln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-ES" sz="2700"/>
              <a:t>12</a:t>
            </a:r>
            <a:endParaRPr sz="2700"/>
          </a:p>
        </p:txBody>
      </p:sp>
      <p:pic>
        <p:nvPicPr>
          <p:cNvPr id="772" name="Google Shape;772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6451" y="168224"/>
            <a:ext cx="1351070" cy="436500"/>
          </a:xfrm>
          <a:prstGeom prst="rect">
            <a:avLst/>
          </a:prstGeom>
          <a:noFill/>
          <a:ln>
            <a:noFill/>
          </a:ln>
        </p:spPr>
      </p:pic>
      <p:sp>
        <p:nvSpPr>
          <p:cNvPr id="773" name="Google Shape;773;p2"/>
          <p:cNvSpPr/>
          <p:nvPr/>
        </p:nvSpPr>
        <p:spPr>
          <a:xfrm>
            <a:off x="7064511" y="1885373"/>
            <a:ext cx="1480800" cy="3597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4" name="Google Shape;774;p2"/>
          <p:cNvSpPr/>
          <p:nvPr/>
        </p:nvSpPr>
        <p:spPr>
          <a:xfrm>
            <a:off x="7064508" y="2411476"/>
            <a:ext cx="1480800" cy="3597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5" name="Google Shape;775;p2"/>
          <p:cNvSpPr/>
          <p:nvPr/>
        </p:nvSpPr>
        <p:spPr>
          <a:xfrm>
            <a:off x="7064514" y="1318520"/>
            <a:ext cx="1480800" cy="3597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6" name="Google Shape;776;p2"/>
          <p:cNvSpPr txBox="1"/>
          <p:nvPr>
            <p:ph idx="2" type="title"/>
          </p:nvPr>
        </p:nvSpPr>
        <p:spPr>
          <a:xfrm>
            <a:off x="7104309" y="1375086"/>
            <a:ext cx="14004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s-ES" sz="1200"/>
              <a:t>Evidencias</a:t>
            </a:r>
            <a:endParaRPr sz="1200"/>
          </a:p>
        </p:txBody>
      </p:sp>
      <p:sp>
        <p:nvSpPr>
          <p:cNvPr id="777" name="Google Shape;777;p2"/>
          <p:cNvSpPr txBox="1"/>
          <p:nvPr>
            <p:ph idx="3" type="title"/>
          </p:nvPr>
        </p:nvSpPr>
        <p:spPr>
          <a:xfrm>
            <a:off x="5965551" y="1300025"/>
            <a:ext cx="1400400" cy="436500"/>
          </a:xfrm>
          <a:prstGeom prst="rect">
            <a:avLst/>
          </a:prstGeom>
          <a:noFill/>
          <a:ln>
            <a:noFill/>
          </a:ln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-ES" sz="2700"/>
              <a:t>13</a:t>
            </a:r>
            <a:endParaRPr sz="2700"/>
          </a:p>
        </p:txBody>
      </p:sp>
      <p:sp>
        <p:nvSpPr>
          <p:cNvPr id="778" name="Google Shape;778;p2"/>
          <p:cNvSpPr txBox="1"/>
          <p:nvPr>
            <p:ph idx="6" type="title"/>
          </p:nvPr>
        </p:nvSpPr>
        <p:spPr>
          <a:xfrm>
            <a:off x="5975357" y="1817815"/>
            <a:ext cx="1380900" cy="436500"/>
          </a:xfrm>
          <a:prstGeom prst="rect">
            <a:avLst/>
          </a:prstGeom>
          <a:noFill/>
          <a:ln>
            <a:noFill/>
          </a:ln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-ES" sz="2700"/>
              <a:t>14</a:t>
            </a:r>
            <a:endParaRPr sz="2700"/>
          </a:p>
        </p:txBody>
      </p:sp>
      <p:sp>
        <p:nvSpPr>
          <p:cNvPr id="779" name="Google Shape;779;p2"/>
          <p:cNvSpPr txBox="1"/>
          <p:nvPr>
            <p:ph idx="7" type="title"/>
          </p:nvPr>
        </p:nvSpPr>
        <p:spPr>
          <a:xfrm>
            <a:off x="7114151" y="1950841"/>
            <a:ext cx="13809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s-ES" sz="1200"/>
              <a:t>Mockups</a:t>
            </a:r>
            <a:endParaRPr sz="1200"/>
          </a:p>
        </p:txBody>
      </p:sp>
      <p:sp>
        <p:nvSpPr>
          <p:cNvPr id="780" name="Google Shape;780;p2"/>
          <p:cNvSpPr txBox="1"/>
          <p:nvPr>
            <p:ph idx="9" type="title"/>
          </p:nvPr>
        </p:nvSpPr>
        <p:spPr>
          <a:xfrm>
            <a:off x="5975354" y="2393918"/>
            <a:ext cx="1380900" cy="436500"/>
          </a:xfrm>
          <a:prstGeom prst="rect">
            <a:avLst/>
          </a:prstGeom>
          <a:noFill/>
          <a:ln>
            <a:noFill/>
          </a:ln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-ES" sz="2700"/>
              <a:t>15</a:t>
            </a:r>
            <a:endParaRPr sz="2700"/>
          </a:p>
        </p:txBody>
      </p:sp>
      <p:sp>
        <p:nvSpPr>
          <p:cNvPr id="781" name="Google Shape;781;p2"/>
          <p:cNvSpPr txBox="1"/>
          <p:nvPr>
            <p:ph idx="13" type="title"/>
          </p:nvPr>
        </p:nvSpPr>
        <p:spPr>
          <a:xfrm>
            <a:off x="7104308" y="2460413"/>
            <a:ext cx="14004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s-ES" sz="1200"/>
              <a:t>Conclusiones</a:t>
            </a:r>
            <a:endParaRPr sz="12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4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5" name="Google Shape;1535;g2fb787e8721_1_18"/>
          <p:cNvGrpSpPr/>
          <p:nvPr/>
        </p:nvGrpSpPr>
        <p:grpSpPr>
          <a:xfrm>
            <a:off x="6397851" y="1075319"/>
            <a:ext cx="1252896" cy="51000"/>
            <a:chOff x="2915381" y="4104819"/>
            <a:chExt cx="1252896" cy="51000"/>
          </a:xfrm>
        </p:grpSpPr>
        <p:sp>
          <p:nvSpPr>
            <p:cNvPr id="1536" name="Google Shape;1536;g2fb787e8721_1_18"/>
            <p:cNvSpPr/>
            <p:nvPr/>
          </p:nvSpPr>
          <p:spPr>
            <a:xfrm>
              <a:off x="2915381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7" name="Google Shape;1537;g2fb787e8721_1_18"/>
            <p:cNvSpPr/>
            <p:nvPr/>
          </p:nvSpPr>
          <p:spPr>
            <a:xfrm>
              <a:off x="3007850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8" name="Google Shape;1538;g2fb787e8721_1_18"/>
            <p:cNvSpPr/>
            <p:nvPr/>
          </p:nvSpPr>
          <p:spPr>
            <a:xfrm>
              <a:off x="3100319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9" name="Google Shape;1539;g2fb787e8721_1_18"/>
            <p:cNvSpPr/>
            <p:nvPr/>
          </p:nvSpPr>
          <p:spPr>
            <a:xfrm>
              <a:off x="3192788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0" name="Google Shape;1540;g2fb787e8721_1_18"/>
            <p:cNvSpPr/>
            <p:nvPr/>
          </p:nvSpPr>
          <p:spPr>
            <a:xfrm>
              <a:off x="328525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1" name="Google Shape;1541;g2fb787e8721_1_18"/>
            <p:cNvSpPr/>
            <p:nvPr/>
          </p:nvSpPr>
          <p:spPr>
            <a:xfrm>
              <a:off x="3377726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2" name="Google Shape;1542;g2fb787e8721_1_18"/>
            <p:cNvSpPr/>
            <p:nvPr/>
          </p:nvSpPr>
          <p:spPr>
            <a:xfrm>
              <a:off x="3470195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3" name="Google Shape;1543;g2fb787e8721_1_18"/>
            <p:cNvSpPr/>
            <p:nvPr/>
          </p:nvSpPr>
          <p:spPr>
            <a:xfrm>
              <a:off x="3562664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4" name="Google Shape;1544;g2fb787e8721_1_18"/>
            <p:cNvSpPr/>
            <p:nvPr/>
          </p:nvSpPr>
          <p:spPr>
            <a:xfrm>
              <a:off x="3655133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5" name="Google Shape;1545;g2fb787e8721_1_18"/>
            <p:cNvSpPr/>
            <p:nvPr/>
          </p:nvSpPr>
          <p:spPr>
            <a:xfrm>
              <a:off x="3747602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6" name="Google Shape;1546;g2fb787e8721_1_18"/>
            <p:cNvSpPr/>
            <p:nvPr/>
          </p:nvSpPr>
          <p:spPr>
            <a:xfrm>
              <a:off x="38400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7" name="Google Shape;1547;g2fb787e8721_1_18"/>
            <p:cNvSpPr/>
            <p:nvPr/>
          </p:nvSpPr>
          <p:spPr>
            <a:xfrm>
              <a:off x="39324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8" name="Google Shape;1548;g2fb787e8721_1_18"/>
            <p:cNvSpPr/>
            <p:nvPr/>
          </p:nvSpPr>
          <p:spPr>
            <a:xfrm>
              <a:off x="40248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9" name="Google Shape;1549;g2fb787e8721_1_18"/>
            <p:cNvSpPr/>
            <p:nvPr/>
          </p:nvSpPr>
          <p:spPr>
            <a:xfrm>
              <a:off x="41172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50" name="Google Shape;1550;g2fb787e8721_1_18"/>
          <p:cNvGrpSpPr/>
          <p:nvPr/>
        </p:nvGrpSpPr>
        <p:grpSpPr>
          <a:xfrm rot="5400000">
            <a:off x="7822000" y="3988625"/>
            <a:ext cx="98902" cy="553090"/>
            <a:chOff x="4898850" y="4820550"/>
            <a:chExt cx="98902" cy="553090"/>
          </a:xfrm>
        </p:grpSpPr>
        <p:sp>
          <p:nvSpPr>
            <p:cNvPr id="1551" name="Google Shape;1551;g2fb787e8721_1_18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2" name="Google Shape;1552;g2fb787e8721_1_18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3" name="Google Shape;1553;g2fb787e8721_1_18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4" name="Google Shape;1554;g2fb787e8721_1_18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5" name="Google Shape;1555;g2fb787e8721_1_18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56" name="Google Shape;1556;g2fb787e8721_1_18"/>
          <p:cNvGrpSpPr/>
          <p:nvPr/>
        </p:nvGrpSpPr>
        <p:grpSpPr>
          <a:xfrm>
            <a:off x="1632103" y="4389467"/>
            <a:ext cx="1105976" cy="133969"/>
            <a:chOff x="8183182" y="663852"/>
            <a:chExt cx="1475028" cy="178673"/>
          </a:xfrm>
        </p:grpSpPr>
        <p:grpSp>
          <p:nvGrpSpPr>
            <p:cNvPr id="1557" name="Google Shape;1557;g2fb787e8721_1_18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1558" name="Google Shape;1558;g2fb787e8721_1_18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9" name="Google Shape;1559;g2fb787e8721_1_18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0" name="Google Shape;1560;g2fb787e8721_1_18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1" name="Google Shape;1561;g2fb787e8721_1_18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2" name="Google Shape;1562;g2fb787e8721_1_18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3" name="Google Shape;1563;g2fb787e8721_1_18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4" name="Google Shape;1564;g2fb787e8721_1_18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5" name="Google Shape;1565;g2fb787e8721_1_18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6" name="Google Shape;1566;g2fb787e8721_1_18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7" name="Google Shape;1567;g2fb787e8721_1_18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68" name="Google Shape;1568;g2fb787e8721_1_18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1569" name="Google Shape;1569;g2fb787e8721_1_18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0" name="Google Shape;1570;g2fb787e8721_1_18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1" name="Google Shape;1571;g2fb787e8721_1_18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2" name="Google Shape;1572;g2fb787e8721_1_18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3" name="Google Shape;1573;g2fb787e8721_1_18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4" name="Google Shape;1574;g2fb787e8721_1_18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5" name="Google Shape;1575;g2fb787e8721_1_18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6" name="Google Shape;1576;g2fb787e8721_1_18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7" name="Google Shape;1577;g2fb787e8721_1_18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8" name="Google Shape;1578;g2fb787e8721_1_18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579" name="Google Shape;1579;g2fb787e8721_1_18"/>
          <p:cNvSpPr txBox="1"/>
          <p:nvPr>
            <p:ph type="title"/>
          </p:nvPr>
        </p:nvSpPr>
        <p:spPr>
          <a:xfrm>
            <a:off x="713091" y="357954"/>
            <a:ext cx="7717800" cy="572700"/>
          </a:xfrm>
          <a:prstGeom prst="rect">
            <a:avLst/>
          </a:prstGeom>
          <a:noFill/>
          <a:ln>
            <a:noFill/>
          </a:ln>
          <a:effectLst>
            <a:outerShdw blurRad="8572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s-ES"/>
              <a:t>EVIDENCIAS POR SPRINT</a:t>
            </a:r>
            <a:endParaRPr/>
          </a:p>
        </p:txBody>
      </p:sp>
      <p:pic>
        <p:nvPicPr>
          <p:cNvPr id="1580" name="Google Shape;1580;g2fb787e8721_1_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6578" y="111024"/>
            <a:ext cx="1100982" cy="355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1" name="Google Shape;1581;g2fb787e8721_1_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6675" y="1075325"/>
            <a:ext cx="8224775" cy="387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5" name="Shape 1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6" name="Google Shape;1586;p26"/>
          <p:cNvGrpSpPr/>
          <p:nvPr/>
        </p:nvGrpSpPr>
        <p:grpSpPr>
          <a:xfrm>
            <a:off x="6138132" y="1166774"/>
            <a:ext cx="1371295" cy="60772"/>
            <a:chOff x="2915381" y="4104819"/>
            <a:chExt cx="1252896" cy="51000"/>
          </a:xfrm>
        </p:grpSpPr>
        <p:sp>
          <p:nvSpPr>
            <p:cNvPr id="1587" name="Google Shape;1587;p26"/>
            <p:cNvSpPr/>
            <p:nvPr/>
          </p:nvSpPr>
          <p:spPr>
            <a:xfrm>
              <a:off x="2915381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8" name="Google Shape;1588;p26"/>
            <p:cNvSpPr/>
            <p:nvPr/>
          </p:nvSpPr>
          <p:spPr>
            <a:xfrm>
              <a:off x="3007850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9" name="Google Shape;1589;p26"/>
            <p:cNvSpPr/>
            <p:nvPr/>
          </p:nvSpPr>
          <p:spPr>
            <a:xfrm>
              <a:off x="3100319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0" name="Google Shape;1590;p26"/>
            <p:cNvSpPr/>
            <p:nvPr/>
          </p:nvSpPr>
          <p:spPr>
            <a:xfrm>
              <a:off x="3192788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1" name="Google Shape;1591;p26"/>
            <p:cNvSpPr/>
            <p:nvPr/>
          </p:nvSpPr>
          <p:spPr>
            <a:xfrm>
              <a:off x="328525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2" name="Google Shape;1592;p26"/>
            <p:cNvSpPr/>
            <p:nvPr/>
          </p:nvSpPr>
          <p:spPr>
            <a:xfrm>
              <a:off x="3377726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3" name="Google Shape;1593;p26"/>
            <p:cNvSpPr/>
            <p:nvPr/>
          </p:nvSpPr>
          <p:spPr>
            <a:xfrm>
              <a:off x="3470195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4" name="Google Shape;1594;p26"/>
            <p:cNvSpPr/>
            <p:nvPr/>
          </p:nvSpPr>
          <p:spPr>
            <a:xfrm>
              <a:off x="3562664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5" name="Google Shape;1595;p26"/>
            <p:cNvSpPr/>
            <p:nvPr/>
          </p:nvSpPr>
          <p:spPr>
            <a:xfrm>
              <a:off x="3655133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6" name="Google Shape;1596;p26"/>
            <p:cNvSpPr/>
            <p:nvPr/>
          </p:nvSpPr>
          <p:spPr>
            <a:xfrm>
              <a:off x="3747602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7" name="Google Shape;1597;p26"/>
            <p:cNvSpPr/>
            <p:nvPr/>
          </p:nvSpPr>
          <p:spPr>
            <a:xfrm>
              <a:off x="38400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8" name="Google Shape;1598;p26"/>
            <p:cNvSpPr/>
            <p:nvPr/>
          </p:nvSpPr>
          <p:spPr>
            <a:xfrm>
              <a:off x="39324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9" name="Google Shape;1599;p26"/>
            <p:cNvSpPr/>
            <p:nvPr/>
          </p:nvSpPr>
          <p:spPr>
            <a:xfrm>
              <a:off x="40248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0" name="Google Shape;1600;p26"/>
            <p:cNvSpPr/>
            <p:nvPr/>
          </p:nvSpPr>
          <p:spPr>
            <a:xfrm>
              <a:off x="41172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01" name="Google Shape;1601;p26"/>
          <p:cNvGrpSpPr/>
          <p:nvPr/>
        </p:nvGrpSpPr>
        <p:grpSpPr>
          <a:xfrm rot="5400000">
            <a:off x="7822000" y="3988625"/>
            <a:ext cx="98902" cy="553090"/>
            <a:chOff x="4898850" y="4820550"/>
            <a:chExt cx="98902" cy="553090"/>
          </a:xfrm>
        </p:grpSpPr>
        <p:sp>
          <p:nvSpPr>
            <p:cNvPr id="1602" name="Google Shape;1602;p26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3" name="Google Shape;1603;p26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4" name="Google Shape;1604;p26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5" name="Google Shape;1605;p26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6" name="Google Shape;1606;p26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07" name="Google Shape;1607;p26"/>
          <p:cNvSpPr txBox="1"/>
          <p:nvPr>
            <p:ph type="title"/>
          </p:nvPr>
        </p:nvSpPr>
        <p:spPr>
          <a:xfrm>
            <a:off x="1535894" y="142313"/>
            <a:ext cx="2583300" cy="572700"/>
          </a:xfrm>
          <a:prstGeom prst="rect">
            <a:avLst/>
          </a:prstGeom>
          <a:noFill/>
          <a:ln>
            <a:noFill/>
          </a:ln>
          <a:effectLst>
            <a:outerShdw blurRad="8572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s-ES"/>
              <a:t>EVIDENCIAS</a:t>
            </a:r>
            <a:endParaRPr/>
          </a:p>
        </p:txBody>
      </p:sp>
      <p:pic>
        <p:nvPicPr>
          <p:cNvPr id="1608" name="Google Shape;1608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292359" y="-1672142"/>
            <a:ext cx="1940928" cy="15687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9" name="Google Shape;1609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6578" y="111024"/>
            <a:ext cx="1100982" cy="355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0" name="Google Shape;1610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7025" y="421225"/>
            <a:ext cx="8380027" cy="4644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4" name="Shape 1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5" name="Google Shape;1615;p11"/>
          <p:cNvGrpSpPr/>
          <p:nvPr/>
        </p:nvGrpSpPr>
        <p:grpSpPr>
          <a:xfrm>
            <a:off x="6397851" y="1075319"/>
            <a:ext cx="1252896" cy="51000"/>
            <a:chOff x="2915381" y="4104819"/>
            <a:chExt cx="1252896" cy="51000"/>
          </a:xfrm>
        </p:grpSpPr>
        <p:sp>
          <p:nvSpPr>
            <p:cNvPr id="1616" name="Google Shape;1616;p11"/>
            <p:cNvSpPr/>
            <p:nvPr/>
          </p:nvSpPr>
          <p:spPr>
            <a:xfrm>
              <a:off x="2915381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7" name="Google Shape;1617;p11"/>
            <p:cNvSpPr/>
            <p:nvPr/>
          </p:nvSpPr>
          <p:spPr>
            <a:xfrm>
              <a:off x="3007850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8" name="Google Shape;1618;p11"/>
            <p:cNvSpPr/>
            <p:nvPr/>
          </p:nvSpPr>
          <p:spPr>
            <a:xfrm>
              <a:off x="3100319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9" name="Google Shape;1619;p11"/>
            <p:cNvSpPr/>
            <p:nvPr/>
          </p:nvSpPr>
          <p:spPr>
            <a:xfrm>
              <a:off x="3192788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0" name="Google Shape;1620;p11"/>
            <p:cNvSpPr/>
            <p:nvPr/>
          </p:nvSpPr>
          <p:spPr>
            <a:xfrm>
              <a:off x="328525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1" name="Google Shape;1621;p11"/>
            <p:cNvSpPr/>
            <p:nvPr/>
          </p:nvSpPr>
          <p:spPr>
            <a:xfrm>
              <a:off x="3377726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2" name="Google Shape;1622;p11"/>
            <p:cNvSpPr/>
            <p:nvPr/>
          </p:nvSpPr>
          <p:spPr>
            <a:xfrm>
              <a:off x="3470195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3" name="Google Shape;1623;p11"/>
            <p:cNvSpPr/>
            <p:nvPr/>
          </p:nvSpPr>
          <p:spPr>
            <a:xfrm>
              <a:off x="3562664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4" name="Google Shape;1624;p11"/>
            <p:cNvSpPr/>
            <p:nvPr/>
          </p:nvSpPr>
          <p:spPr>
            <a:xfrm>
              <a:off x="3655133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5" name="Google Shape;1625;p11"/>
            <p:cNvSpPr/>
            <p:nvPr/>
          </p:nvSpPr>
          <p:spPr>
            <a:xfrm>
              <a:off x="3747602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6" name="Google Shape;1626;p11"/>
            <p:cNvSpPr/>
            <p:nvPr/>
          </p:nvSpPr>
          <p:spPr>
            <a:xfrm>
              <a:off x="38400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7" name="Google Shape;1627;p11"/>
            <p:cNvSpPr/>
            <p:nvPr/>
          </p:nvSpPr>
          <p:spPr>
            <a:xfrm>
              <a:off x="39324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8" name="Google Shape;1628;p11"/>
            <p:cNvSpPr/>
            <p:nvPr/>
          </p:nvSpPr>
          <p:spPr>
            <a:xfrm>
              <a:off x="40248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9" name="Google Shape;1629;p11"/>
            <p:cNvSpPr/>
            <p:nvPr/>
          </p:nvSpPr>
          <p:spPr>
            <a:xfrm>
              <a:off x="41172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30" name="Google Shape;1630;p11"/>
          <p:cNvGrpSpPr/>
          <p:nvPr/>
        </p:nvGrpSpPr>
        <p:grpSpPr>
          <a:xfrm>
            <a:off x="1632103" y="4389467"/>
            <a:ext cx="1105976" cy="133969"/>
            <a:chOff x="8183182" y="663852"/>
            <a:chExt cx="1475028" cy="178673"/>
          </a:xfrm>
        </p:grpSpPr>
        <p:grpSp>
          <p:nvGrpSpPr>
            <p:cNvPr id="1631" name="Google Shape;1631;p11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1632" name="Google Shape;1632;p11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3" name="Google Shape;1633;p11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4" name="Google Shape;1634;p11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5" name="Google Shape;1635;p11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6" name="Google Shape;1636;p11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7" name="Google Shape;1637;p11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8" name="Google Shape;1638;p11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9" name="Google Shape;1639;p11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0" name="Google Shape;1640;p11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1" name="Google Shape;1641;p11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42" name="Google Shape;1642;p11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1643" name="Google Shape;1643;p11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4" name="Google Shape;1644;p11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5" name="Google Shape;1645;p11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6" name="Google Shape;1646;p11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7" name="Google Shape;1647;p11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8" name="Google Shape;1648;p11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9" name="Google Shape;1649;p11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0" name="Google Shape;1650;p11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1" name="Google Shape;1651;p11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2" name="Google Shape;1652;p11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653" name="Google Shape;1653;p11"/>
          <p:cNvSpPr txBox="1"/>
          <p:nvPr>
            <p:ph type="title"/>
          </p:nvPr>
        </p:nvSpPr>
        <p:spPr>
          <a:xfrm>
            <a:off x="710091" y="542529"/>
            <a:ext cx="7717800" cy="572700"/>
          </a:xfrm>
          <a:prstGeom prst="rect">
            <a:avLst/>
          </a:prstGeom>
          <a:noFill/>
          <a:ln>
            <a:noFill/>
          </a:ln>
          <a:effectLst>
            <a:outerShdw blurRad="8572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s-ES"/>
              <a:t>MOCKUPS</a:t>
            </a:r>
            <a:endParaRPr/>
          </a:p>
        </p:txBody>
      </p:sp>
      <p:pic>
        <p:nvPicPr>
          <p:cNvPr id="1654" name="Google Shape;1654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6578" y="111024"/>
            <a:ext cx="1100982" cy="355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5" name="Google Shape;1655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04397" y="1210875"/>
            <a:ext cx="2208025" cy="3568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6" name="Google Shape;1656;p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12450" y="1210875"/>
            <a:ext cx="2400500" cy="3568324"/>
          </a:xfrm>
          <a:prstGeom prst="rect">
            <a:avLst/>
          </a:prstGeom>
          <a:noFill/>
          <a:ln>
            <a:noFill/>
          </a:ln>
        </p:spPr>
      </p:pic>
      <p:sp>
        <p:nvSpPr>
          <p:cNvPr id="1657" name="Google Shape;1657;p11"/>
          <p:cNvSpPr txBox="1"/>
          <p:nvPr/>
        </p:nvSpPr>
        <p:spPr>
          <a:xfrm>
            <a:off x="2660966" y="3950575"/>
            <a:ext cx="7296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i="1" lang="es-ES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INICIO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8" name="Google Shape;1658;p11"/>
          <p:cNvSpPr txBox="1"/>
          <p:nvPr/>
        </p:nvSpPr>
        <p:spPr>
          <a:xfrm>
            <a:off x="5847891" y="3950575"/>
            <a:ext cx="7296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i="1" lang="es-ES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LOGIN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2" name="Shape 1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3" name="Google Shape;1663;p12"/>
          <p:cNvSpPr/>
          <p:nvPr/>
        </p:nvSpPr>
        <p:spPr>
          <a:xfrm rot="10800000">
            <a:off x="6176787" y="3991639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64" name="Google Shape;1664;p12"/>
          <p:cNvGrpSpPr/>
          <p:nvPr/>
        </p:nvGrpSpPr>
        <p:grpSpPr>
          <a:xfrm>
            <a:off x="6397851" y="1075319"/>
            <a:ext cx="1252896" cy="51000"/>
            <a:chOff x="2915381" y="4104819"/>
            <a:chExt cx="1252896" cy="51000"/>
          </a:xfrm>
        </p:grpSpPr>
        <p:sp>
          <p:nvSpPr>
            <p:cNvPr id="1665" name="Google Shape;1665;p12"/>
            <p:cNvSpPr/>
            <p:nvPr/>
          </p:nvSpPr>
          <p:spPr>
            <a:xfrm>
              <a:off x="2915381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6" name="Google Shape;1666;p12"/>
            <p:cNvSpPr/>
            <p:nvPr/>
          </p:nvSpPr>
          <p:spPr>
            <a:xfrm>
              <a:off x="3007850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7" name="Google Shape;1667;p12"/>
            <p:cNvSpPr/>
            <p:nvPr/>
          </p:nvSpPr>
          <p:spPr>
            <a:xfrm>
              <a:off x="3100319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8" name="Google Shape;1668;p12"/>
            <p:cNvSpPr/>
            <p:nvPr/>
          </p:nvSpPr>
          <p:spPr>
            <a:xfrm>
              <a:off x="3192788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9" name="Google Shape;1669;p12"/>
            <p:cNvSpPr/>
            <p:nvPr/>
          </p:nvSpPr>
          <p:spPr>
            <a:xfrm>
              <a:off x="328525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0" name="Google Shape;1670;p12"/>
            <p:cNvSpPr/>
            <p:nvPr/>
          </p:nvSpPr>
          <p:spPr>
            <a:xfrm>
              <a:off x="3377726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1" name="Google Shape;1671;p12"/>
            <p:cNvSpPr/>
            <p:nvPr/>
          </p:nvSpPr>
          <p:spPr>
            <a:xfrm>
              <a:off x="3470195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2" name="Google Shape;1672;p12"/>
            <p:cNvSpPr/>
            <p:nvPr/>
          </p:nvSpPr>
          <p:spPr>
            <a:xfrm>
              <a:off x="3562664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3" name="Google Shape;1673;p12"/>
            <p:cNvSpPr/>
            <p:nvPr/>
          </p:nvSpPr>
          <p:spPr>
            <a:xfrm>
              <a:off x="3655133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4" name="Google Shape;1674;p12"/>
            <p:cNvSpPr/>
            <p:nvPr/>
          </p:nvSpPr>
          <p:spPr>
            <a:xfrm>
              <a:off x="3747602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5" name="Google Shape;1675;p12"/>
            <p:cNvSpPr/>
            <p:nvPr/>
          </p:nvSpPr>
          <p:spPr>
            <a:xfrm>
              <a:off x="38400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6" name="Google Shape;1676;p12"/>
            <p:cNvSpPr/>
            <p:nvPr/>
          </p:nvSpPr>
          <p:spPr>
            <a:xfrm>
              <a:off x="39324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7" name="Google Shape;1677;p12"/>
            <p:cNvSpPr/>
            <p:nvPr/>
          </p:nvSpPr>
          <p:spPr>
            <a:xfrm>
              <a:off x="40248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8" name="Google Shape;1678;p12"/>
            <p:cNvSpPr/>
            <p:nvPr/>
          </p:nvSpPr>
          <p:spPr>
            <a:xfrm>
              <a:off x="41172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79" name="Google Shape;1679;p12"/>
          <p:cNvGrpSpPr/>
          <p:nvPr/>
        </p:nvGrpSpPr>
        <p:grpSpPr>
          <a:xfrm rot="5400000">
            <a:off x="7822000" y="3988625"/>
            <a:ext cx="98902" cy="553090"/>
            <a:chOff x="4898850" y="4820550"/>
            <a:chExt cx="98902" cy="553090"/>
          </a:xfrm>
        </p:grpSpPr>
        <p:sp>
          <p:nvSpPr>
            <p:cNvPr id="1680" name="Google Shape;1680;p12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1" name="Google Shape;1681;p12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2" name="Google Shape;1682;p12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3" name="Google Shape;1683;p12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4" name="Google Shape;1684;p12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85" name="Google Shape;1685;p12"/>
          <p:cNvGrpSpPr/>
          <p:nvPr/>
        </p:nvGrpSpPr>
        <p:grpSpPr>
          <a:xfrm>
            <a:off x="1632103" y="4389467"/>
            <a:ext cx="1105976" cy="133969"/>
            <a:chOff x="8183182" y="663852"/>
            <a:chExt cx="1475028" cy="178673"/>
          </a:xfrm>
        </p:grpSpPr>
        <p:grpSp>
          <p:nvGrpSpPr>
            <p:cNvPr id="1686" name="Google Shape;1686;p12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1687" name="Google Shape;1687;p12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8" name="Google Shape;1688;p12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9" name="Google Shape;1689;p12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0" name="Google Shape;1690;p12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1" name="Google Shape;1691;p12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2" name="Google Shape;1692;p12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3" name="Google Shape;1693;p12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4" name="Google Shape;1694;p12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5" name="Google Shape;1695;p12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6" name="Google Shape;1696;p12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97" name="Google Shape;1697;p12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1698" name="Google Shape;1698;p12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9" name="Google Shape;1699;p12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0" name="Google Shape;1700;p12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1" name="Google Shape;1701;p12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2" name="Google Shape;1702;p12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3" name="Google Shape;1703;p12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4" name="Google Shape;1704;p12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5" name="Google Shape;1705;p12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6" name="Google Shape;1706;p12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7" name="Google Shape;1707;p12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708" name="Google Shape;1708;p12"/>
          <p:cNvSpPr txBox="1"/>
          <p:nvPr>
            <p:ph type="title"/>
          </p:nvPr>
        </p:nvSpPr>
        <p:spPr>
          <a:xfrm>
            <a:off x="710091" y="542529"/>
            <a:ext cx="7717800" cy="572700"/>
          </a:xfrm>
          <a:prstGeom prst="rect">
            <a:avLst/>
          </a:prstGeom>
          <a:noFill/>
          <a:ln>
            <a:noFill/>
          </a:ln>
          <a:effectLst>
            <a:outerShdw blurRad="8572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s-ES"/>
              <a:t>MOCKUPS</a:t>
            </a:r>
            <a:endParaRPr/>
          </a:p>
        </p:txBody>
      </p:sp>
      <p:pic>
        <p:nvPicPr>
          <p:cNvPr id="1709" name="Google Shape;1709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6578" y="111024"/>
            <a:ext cx="1100982" cy="355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0" name="Google Shape;1710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10650" y="1075325"/>
            <a:ext cx="2117350" cy="358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1" name="Google Shape;1711;p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68013" y="1117950"/>
            <a:ext cx="2064750" cy="358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2" name="Google Shape;1712;p1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72775" y="1117950"/>
            <a:ext cx="2117350" cy="3587650"/>
          </a:xfrm>
          <a:prstGeom prst="rect">
            <a:avLst/>
          </a:prstGeom>
          <a:noFill/>
          <a:ln>
            <a:noFill/>
          </a:ln>
        </p:spPr>
      </p:pic>
      <p:sp>
        <p:nvSpPr>
          <p:cNvPr id="1713" name="Google Shape;1713;p12"/>
          <p:cNvSpPr txBox="1"/>
          <p:nvPr/>
        </p:nvSpPr>
        <p:spPr>
          <a:xfrm>
            <a:off x="6565316" y="4045725"/>
            <a:ext cx="7296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i="1" lang="es-ES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STOCK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4" name="Google Shape;1714;p12"/>
          <p:cNvSpPr txBox="1"/>
          <p:nvPr/>
        </p:nvSpPr>
        <p:spPr>
          <a:xfrm>
            <a:off x="1566650" y="3991650"/>
            <a:ext cx="8523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i="1" lang="es-ES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VENTAS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8" name="Shape 1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9" name="Google Shape;1719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54661" y="-25092"/>
            <a:ext cx="5046807" cy="51685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0" name="Google Shape;1720;p16"/>
          <p:cNvGrpSpPr/>
          <p:nvPr/>
        </p:nvGrpSpPr>
        <p:grpSpPr>
          <a:xfrm flipH="1">
            <a:off x="4130364" y="3694591"/>
            <a:ext cx="883262" cy="242091"/>
            <a:chOff x="2300350" y="2601250"/>
            <a:chExt cx="2275275" cy="623625"/>
          </a:xfrm>
        </p:grpSpPr>
        <p:sp>
          <p:nvSpPr>
            <p:cNvPr id="1721" name="Google Shape;1721;p16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2" name="Google Shape;1722;p16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3" name="Google Shape;1723;p16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4" name="Google Shape;1724;p16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5" name="Google Shape;1725;p16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6" name="Google Shape;1726;p16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27" name="Google Shape;1727;p16"/>
          <p:cNvSpPr/>
          <p:nvPr/>
        </p:nvSpPr>
        <p:spPr>
          <a:xfrm rot="10800000">
            <a:off x="6176787" y="3991639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28" name="Google Shape;1728;p16"/>
          <p:cNvGrpSpPr/>
          <p:nvPr/>
        </p:nvGrpSpPr>
        <p:grpSpPr>
          <a:xfrm>
            <a:off x="6397851" y="1075319"/>
            <a:ext cx="1252896" cy="51000"/>
            <a:chOff x="2915381" y="4104819"/>
            <a:chExt cx="1252896" cy="51000"/>
          </a:xfrm>
        </p:grpSpPr>
        <p:sp>
          <p:nvSpPr>
            <p:cNvPr id="1729" name="Google Shape;1729;p16"/>
            <p:cNvSpPr/>
            <p:nvPr/>
          </p:nvSpPr>
          <p:spPr>
            <a:xfrm>
              <a:off x="2915381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0" name="Google Shape;1730;p16"/>
            <p:cNvSpPr/>
            <p:nvPr/>
          </p:nvSpPr>
          <p:spPr>
            <a:xfrm>
              <a:off x="3007850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1" name="Google Shape;1731;p16"/>
            <p:cNvSpPr/>
            <p:nvPr/>
          </p:nvSpPr>
          <p:spPr>
            <a:xfrm>
              <a:off x="3100319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2" name="Google Shape;1732;p16"/>
            <p:cNvSpPr/>
            <p:nvPr/>
          </p:nvSpPr>
          <p:spPr>
            <a:xfrm>
              <a:off x="3192788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3" name="Google Shape;1733;p16"/>
            <p:cNvSpPr/>
            <p:nvPr/>
          </p:nvSpPr>
          <p:spPr>
            <a:xfrm>
              <a:off x="328525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4" name="Google Shape;1734;p16"/>
            <p:cNvSpPr/>
            <p:nvPr/>
          </p:nvSpPr>
          <p:spPr>
            <a:xfrm>
              <a:off x="3377726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5" name="Google Shape;1735;p16"/>
            <p:cNvSpPr/>
            <p:nvPr/>
          </p:nvSpPr>
          <p:spPr>
            <a:xfrm>
              <a:off x="3470195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6" name="Google Shape;1736;p16"/>
            <p:cNvSpPr/>
            <p:nvPr/>
          </p:nvSpPr>
          <p:spPr>
            <a:xfrm>
              <a:off x="3562664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7" name="Google Shape;1737;p16"/>
            <p:cNvSpPr/>
            <p:nvPr/>
          </p:nvSpPr>
          <p:spPr>
            <a:xfrm>
              <a:off x="3655133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8" name="Google Shape;1738;p16"/>
            <p:cNvSpPr/>
            <p:nvPr/>
          </p:nvSpPr>
          <p:spPr>
            <a:xfrm>
              <a:off x="3747602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9" name="Google Shape;1739;p16"/>
            <p:cNvSpPr/>
            <p:nvPr/>
          </p:nvSpPr>
          <p:spPr>
            <a:xfrm>
              <a:off x="38400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0" name="Google Shape;1740;p16"/>
            <p:cNvSpPr/>
            <p:nvPr/>
          </p:nvSpPr>
          <p:spPr>
            <a:xfrm>
              <a:off x="39324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1" name="Google Shape;1741;p16"/>
            <p:cNvSpPr/>
            <p:nvPr/>
          </p:nvSpPr>
          <p:spPr>
            <a:xfrm>
              <a:off x="40248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2" name="Google Shape;1742;p16"/>
            <p:cNvSpPr/>
            <p:nvPr/>
          </p:nvSpPr>
          <p:spPr>
            <a:xfrm>
              <a:off x="41172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43" name="Google Shape;1743;p16"/>
          <p:cNvGrpSpPr/>
          <p:nvPr/>
        </p:nvGrpSpPr>
        <p:grpSpPr>
          <a:xfrm rot="5400000">
            <a:off x="7822000" y="3988625"/>
            <a:ext cx="98902" cy="553090"/>
            <a:chOff x="4898850" y="4820550"/>
            <a:chExt cx="98902" cy="553090"/>
          </a:xfrm>
        </p:grpSpPr>
        <p:sp>
          <p:nvSpPr>
            <p:cNvPr id="1744" name="Google Shape;1744;p16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5" name="Google Shape;1745;p16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6" name="Google Shape;1746;p16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7" name="Google Shape;1747;p16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8" name="Google Shape;1748;p16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49" name="Google Shape;1749;p16"/>
          <p:cNvGrpSpPr/>
          <p:nvPr/>
        </p:nvGrpSpPr>
        <p:grpSpPr>
          <a:xfrm>
            <a:off x="1632103" y="4389467"/>
            <a:ext cx="1105976" cy="133969"/>
            <a:chOff x="8183182" y="663852"/>
            <a:chExt cx="1475028" cy="178673"/>
          </a:xfrm>
        </p:grpSpPr>
        <p:grpSp>
          <p:nvGrpSpPr>
            <p:cNvPr id="1750" name="Google Shape;1750;p16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1751" name="Google Shape;1751;p16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52" name="Google Shape;1752;p16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53" name="Google Shape;1753;p16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54" name="Google Shape;1754;p16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55" name="Google Shape;1755;p16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56" name="Google Shape;1756;p16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57" name="Google Shape;1757;p16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58" name="Google Shape;1758;p16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59" name="Google Shape;1759;p16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60" name="Google Shape;1760;p16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61" name="Google Shape;1761;p16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1762" name="Google Shape;1762;p16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63" name="Google Shape;1763;p16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64" name="Google Shape;1764;p16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65" name="Google Shape;1765;p16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66" name="Google Shape;1766;p16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67" name="Google Shape;1767;p16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68" name="Google Shape;1768;p16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69" name="Google Shape;1769;p16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70" name="Google Shape;1770;p16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71" name="Google Shape;1771;p16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772" name="Google Shape;1772;p16"/>
          <p:cNvSpPr txBox="1"/>
          <p:nvPr>
            <p:ph type="title"/>
          </p:nvPr>
        </p:nvSpPr>
        <p:spPr>
          <a:xfrm>
            <a:off x="710091" y="542529"/>
            <a:ext cx="7717800" cy="572700"/>
          </a:xfrm>
          <a:prstGeom prst="rect">
            <a:avLst/>
          </a:prstGeom>
          <a:noFill/>
          <a:ln>
            <a:noFill/>
          </a:ln>
          <a:effectLst>
            <a:outerShdw blurRad="8572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s-ES"/>
              <a:t>CONCLUSIONES</a:t>
            </a:r>
            <a:endParaRPr/>
          </a:p>
        </p:txBody>
      </p:sp>
      <p:pic>
        <p:nvPicPr>
          <p:cNvPr id="1773" name="Google Shape;1773;p16"/>
          <p:cNvPicPr preferRelativeResize="0"/>
          <p:nvPr/>
        </p:nvPicPr>
        <p:blipFill rotWithShape="1">
          <a:blip r:embed="rId4">
            <a:alphaModFix/>
          </a:blip>
          <a:srcRect b="7938" l="0" r="0" t="7939"/>
          <a:stretch/>
        </p:blipFill>
        <p:spPr>
          <a:xfrm>
            <a:off x="2141795" y="1342978"/>
            <a:ext cx="5046808" cy="254273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442913" rotWithShape="0" algn="bl">
              <a:schemeClr val="accent2">
                <a:alpha val="40000"/>
              </a:schemeClr>
            </a:outerShdw>
          </a:effectLst>
        </p:spPr>
      </p:pic>
      <p:pic>
        <p:nvPicPr>
          <p:cNvPr id="1774" name="Google Shape;1774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6578" y="111024"/>
            <a:ext cx="1100982" cy="355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6" name="Google Shape;786;p3"/>
          <p:cNvGrpSpPr/>
          <p:nvPr/>
        </p:nvGrpSpPr>
        <p:grpSpPr>
          <a:xfrm flipH="1">
            <a:off x="4130369" y="4041298"/>
            <a:ext cx="883262" cy="242091"/>
            <a:chOff x="2300350" y="2601250"/>
            <a:chExt cx="2275275" cy="623625"/>
          </a:xfrm>
        </p:grpSpPr>
        <p:sp>
          <p:nvSpPr>
            <p:cNvPr id="787" name="Google Shape;787;p3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8" name="Google Shape;788;p3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9" name="Google Shape;789;p3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0" name="Google Shape;790;p3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1" name="Google Shape;791;p3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2" name="Google Shape;792;p3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93" name="Google Shape;793;p3"/>
          <p:cNvSpPr/>
          <p:nvPr/>
        </p:nvSpPr>
        <p:spPr>
          <a:xfrm rot="10800000">
            <a:off x="6176787" y="3991639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94" name="Google Shape;794;p3"/>
          <p:cNvGrpSpPr/>
          <p:nvPr/>
        </p:nvGrpSpPr>
        <p:grpSpPr>
          <a:xfrm>
            <a:off x="6397851" y="1075319"/>
            <a:ext cx="1252896" cy="51000"/>
            <a:chOff x="2915381" y="4104819"/>
            <a:chExt cx="1252896" cy="51000"/>
          </a:xfrm>
        </p:grpSpPr>
        <p:sp>
          <p:nvSpPr>
            <p:cNvPr id="795" name="Google Shape;795;p3"/>
            <p:cNvSpPr/>
            <p:nvPr/>
          </p:nvSpPr>
          <p:spPr>
            <a:xfrm>
              <a:off x="2915381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6" name="Google Shape;796;p3"/>
            <p:cNvSpPr/>
            <p:nvPr/>
          </p:nvSpPr>
          <p:spPr>
            <a:xfrm>
              <a:off x="3007850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7" name="Google Shape;797;p3"/>
            <p:cNvSpPr/>
            <p:nvPr/>
          </p:nvSpPr>
          <p:spPr>
            <a:xfrm>
              <a:off x="3100319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8" name="Google Shape;798;p3"/>
            <p:cNvSpPr/>
            <p:nvPr/>
          </p:nvSpPr>
          <p:spPr>
            <a:xfrm>
              <a:off x="3192788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9" name="Google Shape;799;p3"/>
            <p:cNvSpPr/>
            <p:nvPr/>
          </p:nvSpPr>
          <p:spPr>
            <a:xfrm>
              <a:off x="328525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0" name="Google Shape;800;p3"/>
            <p:cNvSpPr/>
            <p:nvPr/>
          </p:nvSpPr>
          <p:spPr>
            <a:xfrm>
              <a:off x="3377726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1" name="Google Shape;801;p3"/>
            <p:cNvSpPr/>
            <p:nvPr/>
          </p:nvSpPr>
          <p:spPr>
            <a:xfrm>
              <a:off x="3470195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2" name="Google Shape;802;p3"/>
            <p:cNvSpPr/>
            <p:nvPr/>
          </p:nvSpPr>
          <p:spPr>
            <a:xfrm>
              <a:off x="3562664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3" name="Google Shape;803;p3"/>
            <p:cNvSpPr/>
            <p:nvPr/>
          </p:nvSpPr>
          <p:spPr>
            <a:xfrm>
              <a:off x="3655133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4" name="Google Shape;804;p3"/>
            <p:cNvSpPr/>
            <p:nvPr/>
          </p:nvSpPr>
          <p:spPr>
            <a:xfrm>
              <a:off x="3747602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5" name="Google Shape;805;p3"/>
            <p:cNvSpPr/>
            <p:nvPr/>
          </p:nvSpPr>
          <p:spPr>
            <a:xfrm>
              <a:off x="38400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6" name="Google Shape;806;p3"/>
            <p:cNvSpPr/>
            <p:nvPr/>
          </p:nvSpPr>
          <p:spPr>
            <a:xfrm>
              <a:off x="39324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7" name="Google Shape;807;p3"/>
            <p:cNvSpPr/>
            <p:nvPr/>
          </p:nvSpPr>
          <p:spPr>
            <a:xfrm>
              <a:off x="40248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8" name="Google Shape;808;p3"/>
            <p:cNvSpPr/>
            <p:nvPr/>
          </p:nvSpPr>
          <p:spPr>
            <a:xfrm>
              <a:off x="41172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09" name="Google Shape;809;p3"/>
          <p:cNvGrpSpPr/>
          <p:nvPr/>
        </p:nvGrpSpPr>
        <p:grpSpPr>
          <a:xfrm rot="5400000">
            <a:off x="7822000" y="3988625"/>
            <a:ext cx="98902" cy="553090"/>
            <a:chOff x="4898850" y="4820550"/>
            <a:chExt cx="98902" cy="553090"/>
          </a:xfrm>
        </p:grpSpPr>
        <p:sp>
          <p:nvSpPr>
            <p:cNvPr id="810" name="Google Shape;810;p3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1" name="Google Shape;811;p3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2" name="Google Shape;812;p3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3" name="Google Shape;813;p3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4" name="Google Shape;814;p3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15" name="Google Shape;815;p3"/>
          <p:cNvGrpSpPr/>
          <p:nvPr/>
        </p:nvGrpSpPr>
        <p:grpSpPr>
          <a:xfrm>
            <a:off x="1632103" y="4389467"/>
            <a:ext cx="1105976" cy="133969"/>
            <a:chOff x="8183182" y="663852"/>
            <a:chExt cx="1475028" cy="178673"/>
          </a:xfrm>
        </p:grpSpPr>
        <p:grpSp>
          <p:nvGrpSpPr>
            <p:cNvPr id="816" name="Google Shape;816;p3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817" name="Google Shape;817;p3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8" name="Google Shape;818;p3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9" name="Google Shape;819;p3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0" name="Google Shape;820;p3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1" name="Google Shape;821;p3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2" name="Google Shape;822;p3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3" name="Google Shape;823;p3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4" name="Google Shape;824;p3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5" name="Google Shape;825;p3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6" name="Google Shape;826;p3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27" name="Google Shape;827;p3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828" name="Google Shape;828;p3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9" name="Google Shape;829;p3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0" name="Google Shape;830;p3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1" name="Google Shape;831;p3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2" name="Google Shape;832;p3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3" name="Google Shape;833;p3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4" name="Google Shape;834;p3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5" name="Google Shape;835;p3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6" name="Google Shape;836;p3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7" name="Google Shape;837;p3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838" name="Google Shape;838;p3"/>
          <p:cNvSpPr txBox="1"/>
          <p:nvPr>
            <p:ph type="title"/>
          </p:nvPr>
        </p:nvSpPr>
        <p:spPr>
          <a:xfrm>
            <a:off x="402776" y="477878"/>
            <a:ext cx="7717800" cy="572700"/>
          </a:xfrm>
          <a:prstGeom prst="rect">
            <a:avLst/>
          </a:prstGeom>
          <a:noFill/>
          <a:ln>
            <a:noFill/>
          </a:ln>
          <a:effectLst>
            <a:outerShdw blurRad="8572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s-ES"/>
              <a:t>INTRODUCCIÓN</a:t>
            </a:r>
            <a:endParaRPr/>
          </a:p>
        </p:txBody>
      </p:sp>
      <p:sp>
        <p:nvSpPr>
          <p:cNvPr id="839" name="Google Shape;839;p3"/>
          <p:cNvSpPr txBox="1"/>
          <p:nvPr/>
        </p:nvSpPr>
        <p:spPr>
          <a:xfrm>
            <a:off x="3347300" y="1366665"/>
            <a:ext cx="5261502" cy="225678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1" lang="es-ES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“Tipopipo” es una pyme de alimentos enfocada a la venta de comida rápida presencial y a domicilio. Esta empresa tiene varias modalidades de ventas ya sea presencial, vía WhatsApp o PedidosYa.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1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1" lang="es-ES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Actualmente experimenta problemas significativos relacionados con el tiempo y la eficiencia en el proceso de cierre de caja y control de inventarios. Estas tareas, esenciales para el correcto funcionamiento del negocio, se realizan de manera manual, lo que genera ineficiencias, errores en el registro de transacciones y un uso inadecuado del tiempo y recursos.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40" name="Google Shape;840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0700" y="1359340"/>
            <a:ext cx="2335251" cy="2335251"/>
          </a:xfrm>
          <a:prstGeom prst="roundRect">
            <a:avLst>
              <a:gd fmla="val 16667" name="adj"/>
            </a:avLst>
          </a:prstGeom>
          <a:noFill/>
          <a:ln>
            <a:noFill/>
          </a:ln>
          <a:effectLst>
            <a:outerShdw blurRad="76200" rotWithShape="0" algn="tl" dir="7800000" dist="38100">
              <a:srgbClr val="000000">
                <a:alpha val="40000"/>
              </a:srgbClr>
            </a:outerShdw>
          </a:effectLst>
        </p:spPr>
      </p:pic>
      <p:pic>
        <p:nvPicPr>
          <p:cNvPr id="841" name="Google Shape;841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6578" y="111024"/>
            <a:ext cx="1100982" cy="355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 p14:dur="800">
    <p:circle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5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p13"/>
          <p:cNvSpPr/>
          <p:nvPr/>
        </p:nvSpPr>
        <p:spPr>
          <a:xfrm rot="10800000">
            <a:off x="6307512" y="3827527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47" name="Google Shape;847;p13"/>
          <p:cNvGrpSpPr/>
          <p:nvPr/>
        </p:nvGrpSpPr>
        <p:grpSpPr>
          <a:xfrm>
            <a:off x="6397851" y="1075319"/>
            <a:ext cx="1252896" cy="51000"/>
            <a:chOff x="2915381" y="4104819"/>
            <a:chExt cx="1252896" cy="51000"/>
          </a:xfrm>
        </p:grpSpPr>
        <p:sp>
          <p:nvSpPr>
            <p:cNvPr id="848" name="Google Shape;848;p13"/>
            <p:cNvSpPr/>
            <p:nvPr/>
          </p:nvSpPr>
          <p:spPr>
            <a:xfrm>
              <a:off x="2915381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9" name="Google Shape;849;p13"/>
            <p:cNvSpPr/>
            <p:nvPr/>
          </p:nvSpPr>
          <p:spPr>
            <a:xfrm>
              <a:off x="3007850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0" name="Google Shape;850;p13"/>
            <p:cNvSpPr/>
            <p:nvPr/>
          </p:nvSpPr>
          <p:spPr>
            <a:xfrm>
              <a:off x="3100319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1" name="Google Shape;851;p13"/>
            <p:cNvSpPr/>
            <p:nvPr/>
          </p:nvSpPr>
          <p:spPr>
            <a:xfrm>
              <a:off x="3192788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2" name="Google Shape;852;p13"/>
            <p:cNvSpPr/>
            <p:nvPr/>
          </p:nvSpPr>
          <p:spPr>
            <a:xfrm>
              <a:off x="328525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3" name="Google Shape;853;p13"/>
            <p:cNvSpPr/>
            <p:nvPr/>
          </p:nvSpPr>
          <p:spPr>
            <a:xfrm>
              <a:off x="3377726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4" name="Google Shape;854;p13"/>
            <p:cNvSpPr/>
            <p:nvPr/>
          </p:nvSpPr>
          <p:spPr>
            <a:xfrm>
              <a:off x="3470195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5" name="Google Shape;855;p13"/>
            <p:cNvSpPr/>
            <p:nvPr/>
          </p:nvSpPr>
          <p:spPr>
            <a:xfrm>
              <a:off x="3562664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6" name="Google Shape;856;p13"/>
            <p:cNvSpPr/>
            <p:nvPr/>
          </p:nvSpPr>
          <p:spPr>
            <a:xfrm>
              <a:off x="3655133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7" name="Google Shape;857;p13"/>
            <p:cNvSpPr/>
            <p:nvPr/>
          </p:nvSpPr>
          <p:spPr>
            <a:xfrm>
              <a:off x="3747602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8" name="Google Shape;858;p13"/>
            <p:cNvSpPr/>
            <p:nvPr/>
          </p:nvSpPr>
          <p:spPr>
            <a:xfrm>
              <a:off x="38400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9" name="Google Shape;859;p13"/>
            <p:cNvSpPr/>
            <p:nvPr/>
          </p:nvSpPr>
          <p:spPr>
            <a:xfrm>
              <a:off x="39324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0" name="Google Shape;860;p13"/>
            <p:cNvSpPr/>
            <p:nvPr/>
          </p:nvSpPr>
          <p:spPr>
            <a:xfrm>
              <a:off x="40248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1" name="Google Shape;861;p13"/>
            <p:cNvSpPr/>
            <p:nvPr/>
          </p:nvSpPr>
          <p:spPr>
            <a:xfrm>
              <a:off x="41172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62" name="Google Shape;862;p13"/>
          <p:cNvSpPr txBox="1"/>
          <p:nvPr>
            <p:ph type="title"/>
          </p:nvPr>
        </p:nvSpPr>
        <p:spPr>
          <a:xfrm>
            <a:off x="710091" y="542529"/>
            <a:ext cx="7717800" cy="572700"/>
          </a:xfrm>
          <a:prstGeom prst="rect">
            <a:avLst/>
          </a:prstGeom>
          <a:noFill/>
          <a:ln>
            <a:noFill/>
          </a:ln>
          <a:effectLst>
            <a:outerShdw blurRad="8572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s-ES"/>
              <a:t>ÁREAS DE DESEMPEÑO</a:t>
            </a:r>
            <a:endParaRPr/>
          </a:p>
        </p:txBody>
      </p:sp>
      <p:pic>
        <p:nvPicPr>
          <p:cNvPr id="863" name="Google Shape;863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356184" y="-1672143"/>
            <a:ext cx="1188851" cy="1648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4" name="Google Shape;864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292359" y="-1672142"/>
            <a:ext cx="1940928" cy="1568766"/>
          </a:xfrm>
          <a:prstGeom prst="rect">
            <a:avLst/>
          </a:prstGeom>
          <a:noFill/>
          <a:ln>
            <a:noFill/>
          </a:ln>
        </p:spPr>
      </p:pic>
      <p:pic>
        <p:nvPicPr>
          <p:cNvPr id="865" name="Google Shape;865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6578" y="111024"/>
            <a:ext cx="1100982" cy="355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866" name="Google Shape;866;p13"/>
          <p:cNvPicPr preferRelativeResize="0"/>
          <p:nvPr/>
        </p:nvPicPr>
        <p:blipFill rotWithShape="1">
          <a:blip r:embed="rId6">
            <a:alphaModFix/>
          </a:blip>
          <a:srcRect b="0" l="21851" r="21857" t="0"/>
          <a:stretch/>
        </p:blipFill>
        <p:spPr>
          <a:xfrm>
            <a:off x="1472847" y="2537248"/>
            <a:ext cx="494625" cy="8787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67" name="Google Shape;867;p13"/>
          <p:cNvGrpSpPr/>
          <p:nvPr/>
        </p:nvGrpSpPr>
        <p:grpSpPr>
          <a:xfrm rot="5400000">
            <a:off x="7822000" y="3988625"/>
            <a:ext cx="98902" cy="553090"/>
            <a:chOff x="4898850" y="4820550"/>
            <a:chExt cx="98902" cy="553090"/>
          </a:xfrm>
        </p:grpSpPr>
        <p:sp>
          <p:nvSpPr>
            <p:cNvPr id="868" name="Google Shape;868;p13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9" name="Google Shape;869;p13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0" name="Google Shape;870;p13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1" name="Google Shape;871;p13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2" name="Google Shape;872;p13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73" name="Google Shape;873;p13"/>
          <p:cNvSpPr txBox="1"/>
          <p:nvPr/>
        </p:nvSpPr>
        <p:spPr>
          <a:xfrm>
            <a:off x="2195538" y="1522038"/>
            <a:ext cx="24951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Desarrollo Web y Móvil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4" name="Google Shape;874;p13"/>
          <p:cNvSpPr txBox="1"/>
          <p:nvPr/>
        </p:nvSpPr>
        <p:spPr>
          <a:xfrm>
            <a:off x="2214650" y="2673863"/>
            <a:ext cx="24951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s-ES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Inteligencia Artificial (IA)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5" name="Google Shape;875;p13"/>
          <p:cNvSpPr txBox="1"/>
          <p:nvPr/>
        </p:nvSpPr>
        <p:spPr>
          <a:xfrm>
            <a:off x="2214650" y="3781913"/>
            <a:ext cx="24951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Seguridad Informática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6" name="Google Shape;876;p13"/>
          <p:cNvSpPr txBox="1"/>
          <p:nvPr/>
        </p:nvSpPr>
        <p:spPr>
          <a:xfrm>
            <a:off x="5606150" y="1989225"/>
            <a:ext cx="2988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Gestión de Proyectos Informáticos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7" name="Google Shape;877;p13"/>
          <p:cNvSpPr txBox="1"/>
          <p:nvPr/>
        </p:nvSpPr>
        <p:spPr>
          <a:xfrm>
            <a:off x="5722200" y="3172700"/>
            <a:ext cx="2495100" cy="35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Calidad del Software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78" name="Google Shape;878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69675" y="1247024"/>
            <a:ext cx="1044975" cy="1044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79" name="Google Shape;879;p1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793085" y="1839225"/>
            <a:ext cx="813065" cy="813038"/>
          </a:xfrm>
          <a:prstGeom prst="rect">
            <a:avLst/>
          </a:prstGeom>
          <a:noFill/>
          <a:ln>
            <a:noFill/>
          </a:ln>
        </p:spPr>
      </p:pic>
      <p:pic>
        <p:nvPicPr>
          <p:cNvPr id="880" name="Google Shape;880;p1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793063" y="2969425"/>
            <a:ext cx="929149" cy="929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81" name="Google Shape;881;p1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169675" y="3494675"/>
            <a:ext cx="1100975" cy="110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5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p14"/>
          <p:cNvSpPr/>
          <p:nvPr/>
        </p:nvSpPr>
        <p:spPr>
          <a:xfrm rot="10800000">
            <a:off x="6176787" y="3991639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87" name="Google Shape;887;p14"/>
          <p:cNvGrpSpPr/>
          <p:nvPr/>
        </p:nvGrpSpPr>
        <p:grpSpPr>
          <a:xfrm>
            <a:off x="6397851" y="1075319"/>
            <a:ext cx="1252896" cy="51000"/>
            <a:chOff x="2915381" y="4104819"/>
            <a:chExt cx="1252896" cy="51000"/>
          </a:xfrm>
        </p:grpSpPr>
        <p:sp>
          <p:nvSpPr>
            <p:cNvPr id="888" name="Google Shape;888;p14"/>
            <p:cNvSpPr/>
            <p:nvPr/>
          </p:nvSpPr>
          <p:spPr>
            <a:xfrm>
              <a:off x="2915381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9" name="Google Shape;889;p14"/>
            <p:cNvSpPr/>
            <p:nvPr/>
          </p:nvSpPr>
          <p:spPr>
            <a:xfrm>
              <a:off x="3007850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0" name="Google Shape;890;p14"/>
            <p:cNvSpPr/>
            <p:nvPr/>
          </p:nvSpPr>
          <p:spPr>
            <a:xfrm>
              <a:off x="3100319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1" name="Google Shape;891;p14"/>
            <p:cNvSpPr/>
            <p:nvPr/>
          </p:nvSpPr>
          <p:spPr>
            <a:xfrm>
              <a:off x="3192788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2" name="Google Shape;892;p14"/>
            <p:cNvSpPr/>
            <p:nvPr/>
          </p:nvSpPr>
          <p:spPr>
            <a:xfrm>
              <a:off x="328525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3" name="Google Shape;893;p14"/>
            <p:cNvSpPr/>
            <p:nvPr/>
          </p:nvSpPr>
          <p:spPr>
            <a:xfrm>
              <a:off x="3377726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4" name="Google Shape;894;p14"/>
            <p:cNvSpPr/>
            <p:nvPr/>
          </p:nvSpPr>
          <p:spPr>
            <a:xfrm>
              <a:off x="3470195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5" name="Google Shape;895;p14"/>
            <p:cNvSpPr/>
            <p:nvPr/>
          </p:nvSpPr>
          <p:spPr>
            <a:xfrm>
              <a:off x="3562664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6" name="Google Shape;896;p14"/>
            <p:cNvSpPr/>
            <p:nvPr/>
          </p:nvSpPr>
          <p:spPr>
            <a:xfrm>
              <a:off x="3655133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7" name="Google Shape;897;p14"/>
            <p:cNvSpPr/>
            <p:nvPr/>
          </p:nvSpPr>
          <p:spPr>
            <a:xfrm>
              <a:off x="3747602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8" name="Google Shape;898;p14"/>
            <p:cNvSpPr/>
            <p:nvPr/>
          </p:nvSpPr>
          <p:spPr>
            <a:xfrm>
              <a:off x="38400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9" name="Google Shape;899;p14"/>
            <p:cNvSpPr/>
            <p:nvPr/>
          </p:nvSpPr>
          <p:spPr>
            <a:xfrm>
              <a:off x="39324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0" name="Google Shape;900;p14"/>
            <p:cNvSpPr/>
            <p:nvPr/>
          </p:nvSpPr>
          <p:spPr>
            <a:xfrm>
              <a:off x="40248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1" name="Google Shape;901;p14"/>
            <p:cNvSpPr/>
            <p:nvPr/>
          </p:nvSpPr>
          <p:spPr>
            <a:xfrm>
              <a:off x="41172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02" name="Google Shape;902;p14"/>
          <p:cNvGrpSpPr/>
          <p:nvPr/>
        </p:nvGrpSpPr>
        <p:grpSpPr>
          <a:xfrm rot="5400000">
            <a:off x="7822000" y="3988625"/>
            <a:ext cx="98902" cy="553090"/>
            <a:chOff x="4898850" y="4820550"/>
            <a:chExt cx="98902" cy="553090"/>
          </a:xfrm>
        </p:grpSpPr>
        <p:sp>
          <p:nvSpPr>
            <p:cNvPr id="903" name="Google Shape;903;p14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4" name="Google Shape;904;p14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5" name="Google Shape;905;p14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6" name="Google Shape;906;p14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7" name="Google Shape;907;p14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08" name="Google Shape;908;p14"/>
          <p:cNvSpPr txBox="1"/>
          <p:nvPr>
            <p:ph type="title"/>
          </p:nvPr>
        </p:nvSpPr>
        <p:spPr>
          <a:xfrm>
            <a:off x="710091" y="542529"/>
            <a:ext cx="7717800" cy="572700"/>
          </a:xfrm>
          <a:prstGeom prst="rect">
            <a:avLst/>
          </a:prstGeom>
          <a:noFill/>
          <a:ln>
            <a:noFill/>
          </a:ln>
          <a:effectLst>
            <a:outerShdw blurRad="8572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s-ES"/>
              <a:t>COMPETENCIAS </a:t>
            </a:r>
            <a:endParaRPr/>
          </a:p>
        </p:txBody>
      </p:sp>
      <p:pic>
        <p:nvPicPr>
          <p:cNvPr id="909" name="Google Shape;909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356184" y="-1672143"/>
            <a:ext cx="1188851" cy="1648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0" name="Google Shape;910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292359" y="-1672142"/>
            <a:ext cx="1940928" cy="1568766"/>
          </a:xfrm>
          <a:prstGeom prst="rect">
            <a:avLst/>
          </a:prstGeom>
          <a:noFill/>
          <a:ln>
            <a:noFill/>
          </a:ln>
        </p:spPr>
      </p:pic>
      <p:pic>
        <p:nvPicPr>
          <p:cNvPr id="911" name="Google Shape;911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6578" y="111024"/>
            <a:ext cx="1100982" cy="355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912" name="Google Shape;912;p14"/>
          <p:cNvPicPr preferRelativeResize="0"/>
          <p:nvPr/>
        </p:nvPicPr>
        <p:blipFill rotWithShape="1">
          <a:blip r:embed="rId6">
            <a:alphaModFix/>
          </a:blip>
          <a:srcRect b="0" l="21851" r="21857" t="0"/>
          <a:stretch/>
        </p:blipFill>
        <p:spPr>
          <a:xfrm>
            <a:off x="403350" y="2047863"/>
            <a:ext cx="285900" cy="424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13" name="Google Shape;913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36575" y="2726200"/>
            <a:ext cx="424876" cy="424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14" name="Google Shape;914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36575" y="3404563"/>
            <a:ext cx="424876" cy="424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15" name="Google Shape;915;p1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591798" y="3094363"/>
            <a:ext cx="483775" cy="48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6" name="Google Shape;916;p1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488788" y="2364487"/>
            <a:ext cx="586799" cy="586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17" name="Google Shape;917;p1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55613" y="1307038"/>
            <a:ext cx="586801" cy="586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18" name="Google Shape;918;p14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425113" y="1565363"/>
            <a:ext cx="714150" cy="714150"/>
          </a:xfrm>
          <a:prstGeom prst="rect">
            <a:avLst/>
          </a:prstGeom>
          <a:noFill/>
          <a:ln>
            <a:noFill/>
          </a:ln>
        </p:spPr>
      </p:pic>
      <p:sp>
        <p:nvSpPr>
          <p:cNvPr id="919" name="Google Shape;919;p14"/>
          <p:cNvSpPr txBox="1"/>
          <p:nvPr/>
        </p:nvSpPr>
        <p:spPr>
          <a:xfrm>
            <a:off x="5139272" y="2618438"/>
            <a:ext cx="38538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i="1" lang="es-ES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Integración de tecnologías de información e IA</a:t>
            </a:r>
            <a:endParaRPr i="1"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0" name="Google Shape;920;p14"/>
          <p:cNvSpPr txBox="1"/>
          <p:nvPr/>
        </p:nvSpPr>
        <p:spPr>
          <a:xfrm>
            <a:off x="5139263" y="1760088"/>
            <a:ext cx="24951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i="1" lang="es-ES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Modelamiento de procesos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1" name="Google Shape;921;p14"/>
          <p:cNvSpPr txBox="1"/>
          <p:nvPr/>
        </p:nvSpPr>
        <p:spPr>
          <a:xfrm>
            <a:off x="761438" y="2003563"/>
            <a:ext cx="24951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i="1" lang="es-ES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Consulta de BD 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2" name="Google Shape;922;p14"/>
          <p:cNvSpPr txBox="1"/>
          <p:nvPr/>
        </p:nvSpPr>
        <p:spPr>
          <a:xfrm>
            <a:off x="761453" y="2719188"/>
            <a:ext cx="37017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i="1" lang="es-ES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Levantamiento y análisis de requerimiento 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3" name="Google Shape;923;p14"/>
          <p:cNvSpPr txBox="1"/>
          <p:nvPr/>
        </p:nvSpPr>
        <p:spPr>
          <a:xfrm>
            <a:off x="827783" y="3397563"/>
            <a:ext cx="41751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i="1" lang="es-ES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Aseguramiento de la calidad del software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4" name="Google Shape;924;p14"/>
          <p:cNvSpPr txBox="1"/>
          <p:nvPr/>
        </p:nvSpPr>
        <p:spPr>
          <a:xfrm>
            <a:off x="761438" y="1348875"/>
            <a:ext cx="24951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i="1" lang="es-ES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Programación web y móvil</a:t>
            </a:r>
            <a:r>
              <a:rPr lang="es-ES" sz="1500">
                <a:solidFill>
                  <a:schemeClr val="dk1"/>
                </a:solidFill>
              </a:rPr>
              <a:t> 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5" name="Google Shape;925;p14"/>
          <p:cNvSpPr txBox="1"/>
          <p:nvPr/>
        </p:nvSpPr>
        <p:spPr>
          <a:xfrm>
            <a:off x="5139283" y="3116813"/>
            <a:ext cx="40704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i="1" lang="es-ES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Gestión de proyectos informáticos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9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p4"/>
          <p:cNvSpPr/>
          <p:nvPr/>
        </p:nvSpPr>
        <p:spPr>
          <a:xfrm rot="10800000">
            <a:off x="6176787" y="3991639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31" name="Google Shape;931;p4"/>
          <p:cNvGrpSpPr/>
          <p:nvPr/>
        </p:nvGrpSpPr>
        <p:grpSpPr>
          <a:xfrm>
            <a:off x="6397851" y="1075319"/>
            <a:ext cx="1252896" cy="51000"/>
            <a:chOff x="2915381" y="4104819"/>
            <a:chExt cx="1252896" cy="51000"/>
          </a:xfrm>
        </p:grpSpPr>
        <p:sp>
          <p:nvSpPr>
            <p:cNvPr id="932" name="Google Shape;932;p4"/>
            <p:cNvSpPr/>
            <p:nvPr/>
          </p:nvSpPr>
          <p:spPr>
            <a:xfrm>
              <a:off x="2915381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3" name="Google Shape;933;p4"/>
            <p:cNvSpPr/>
            <p:nvPr/>
          </p:nvSpPr>
          <p:spPr>
            <a:xfrm>
              <a:off x="3007850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4" name="Google Shape;934;p4"/>
            <p:cNvSpPr/>
            <p:nvPr/>
          </p:nvSpPr>
          <p:spPr>
            <a:xfrm>
              <a:off x="3100319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5" name="Google Shape;935;p4"/>
            <p:cNvSpPr/>
            <p:nvPr/>
          </p:nvSpPr>
          <p:spPr>
            <a:xfrm>
              <a:off x="3192788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6" name="Google Shape;936;p4"/>
            <p:cNvSpPr/>
            <p:nvPr/>
          </p:nvSpPr>
          <p:spPr>
            <a:xfrm>
              <a:off x="328525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7" name="Google Shape;937;p4"/>
            <p:cNvSpPr/>
            <p:nvPr/>
          </p:nvSpPr>
          <p:spPr>
            <a:xfrm>
              <a:off x="3377726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8" name="Google Shape;938;p4"/>
            <p:cNvSpPr/>
            <p:nvPr/>
          </p:nvSpPr>
          <p:spPr>
            <a:xfrm>
              <a:off x="3470195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9" name="Google Shape;939;p4"/>
            <p:cNvSpPr/>
            <p:nvPr/>
          </p:nvSpPr>
          <p:spPr>
            <a:xfrm>
              <a:off x="3562664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0" name="Google Shape;940;p4"/>
            <p:cNvSpPr/>
            <p:nvPr/>
          </p:nvSpPr>
          <p:spPr>
            <a:xfrm>
              <a:off x="3655133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1" name="Google Shape;941;p4"/>
            <p:cNvSpPr/>
            <p:nvPr/>
          </p:nvSpPr>
          <p:spPr>
            <a:xfrm>
              <a:off x="3747602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2" name="Google Shape;942;p4"/>
            <p:cNvSpPr/>
            <p:nvPr/>
          </p:nvSpPr>
          <p:spPr>
            <a:xfrm>
              <a:off x="38400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3" name="Google Shape;943;p4"/>
            <p:cNvSpPr/>
            <p:nvPr/>
          </p:nvSpPr>
          <p:spPr>
            <a:xfrm>
              <a:off x="39324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4" name="Google Shape;944;p4"/>
            <p:cNvSpPr/>
            <p:nvPr/>
          </p:nvSpPr>
          <p:spPr>
            <a:xfrm>
              <a:off x="40248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5" name="Google Shape;945;p4"/>
            <p:cNvSpPr/>
            <p:nvPr/>
          </p:nvSpPr>
          <p:spPr>
            <a:xfrm>
              <a:off x="41172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46" name="Google Shape;946;p4"/>
          <p:cNvGrpSpPr/>
          <p:nvPr/>
        </p:nvGrpSpPr>
        <p:grpSpPr>
          <a:xfrm rot="5400000">
            <a:off x="7822000" y="3988625"/>
            <a:ext cx="98902" cy="553090"/>
            <a:chOff x="4898850" y="4820550"/>
            <a:chExt cx="98902" cy="553090"/>
          </a:xfrm>
        </p:grpSpPr>
        <p:sp>
          <p:nvSpPr>
            <p:cNvPr id="947" name="Google Shape;947;p4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8" name="Google Shape;948;p4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9" name="Google Shape;949;p4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0" name="Google Shape;950;p4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1" name="Google Shape;951;p4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52" name="Google Shape;952;p4"/>
          <p:cNvGrpSpPr/>
          <p:nvPr/>
        </p:nvGrpSpPr>
        <p:grpSpPr>
          <a:xfrm>
            <a:off x="1632103" y="4389467"/>
            <a:ext cx="1105976" cy="133969"/>
            <a:chOff x="8183182" y="663852"/>
            <a:chExt cx="1475028" cy="178673"/>
          </a:xfrm>
        </p:grpSpPr>
        <p:grpSp>
          <p:nvGrpSpPr>
            <p:cNvPr id="953" name="Google Shape;953;p4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954" name="Google Shape;954;p4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5" name="Google Shape;955;p4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6" name="Google Shape;956;p4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7" name="Google Shape;957;p4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8" name="Google Shape;958;p4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9" name="Google Shape;959;p4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0" name="Google Shape;960;p4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1" name="Google Shape;961;p4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2" name="Google Shape;962;p4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3" name="Google Shape;963;p4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64" name="Google Shape;964;p4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965" name="Google Shape;965;p4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6" name="Google Shape;966;p4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7" name="Google Shape;967;p4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8" name="Google Shape;968;p4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9" name="Google Shape;969;p4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0" name="Google Shape;970;p4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1" name="Google Shape;971;p4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2" name="Google Shape;972;p4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3" name="Google Shape;973;p4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4" name="Google Shape;974;p4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975" name="Google Shape;975;p4"/>
          <p:cNvSpPr txBox="1"/>
          <p:nvPr>
            <p:ph type="title"/>
          </p:nvPr>
        </p:nvSpPr>
        <p:spPr>
          <a:xfrm>
            <a:off x="639390" y="542529"/>
            <a:ext cx="7717800" cy="572700"/>
          </a:xfrm>
          <a:prstGeom prst="rect">
            <a:avLst/>
          </a:prstGeom>
          <a:noFill/>
          <a:ln>
            <a:noFill/>
          </a:ln>
          <a:effectLst>
            <a:outerShdw blurRad="8572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s-ES"/>
              <a:t>DESCRIPCIÓN DEL PROYECTO</a:t>
            </a:r>
            <a:endParaRPr/>
          </a:p>
        </p:txBody>
      </p:sp>
      <p:pic>
        <p:nvPicPr>
          <p:cNvPr descr="Integración de formularios | ProcessMaker" id="976" name="Google Shape;976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3283" y="1748516"/>
            <a:ext cx="3019433" cy="1938086"/>
          </a:xfrm>
          <a:prstGeom prst="rect">
            <a:avLst/>
          </a:prstGeom>
          <a:noFill/>
          <a:ln>
            <a:noFill/>
          </a:ln>
        </p:spPr>
      </p:pic>
      <p:sp>
        <p:nvSpPr>
          <p:cNvPr id="977" name="Google Shape;977;p4"/>
          <p:cNvSpPr txBox="1"/>
          <p:nvPr/>
        </p:nvSpPr>
        <p:spPr>
          <a:xfrm>
            <a:off x="3703834" y="2110913"/>
            <a:ext cx="4962787" cy="140857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</a:pPr>
            <a:r>
              <a:rPr lang="es-ES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Desarrollar una plataforma web y una aplicación móvil para automatizar el cierre de caja, gestionar inventarios y facilitar la comunicación con proveedores. Esto se logrará mediante un sistema de registro de transacciones, un módulo de control de inventarios en tiempo real y un chatbot para ventas a través de WhatsApp con IA. Además, se integrará un sistema de alertas automáticas para contactar a los proveedores cuando el stock sea bajo.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78" name="Google Shape;978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6578" y="111024"/>
            <a:ext cx="1100982" cy="355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979" name="Google Shape;979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1026173">
            <a:off x="-759078" y="1528065"/>
            <a:ext cx="2241976" cy="39828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3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p5"/>
          <p:cNvSpPr txBox="1"/>
          <p:nvPr>
            <p:ph type="title"/>
          </p:nvPr>
        </p:nvSpPr>
        <p:spPr>
          <a:xfrm>
            <a:off x="493175" y="446998"/>
            <a:ext cx="7717800" cy="572700"/>
          </a:xfrm>
          <a:prstGeom prst="rect">
            <a:avLst/>
          </a:prstGeom>
          <a:noFill/>
          <a:ln>
            <a:noFill/>
          </a:ln>
          <a:effectLst>
            <a:outerShdw blurRad="8572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s-ES"/>
              <a:t>OBJETIVO GENERAL</a:t>
            </a:r>
            <a:endParaRPr/>
          </a:p>
        </p:txBody>
      </p:sp>
      <p:sp>
        <p:nvSpPr>
          <p:cNvPr id="985" name="Google Shape;985;p5"/>
          <p:cNvSpPr txBox="1"/>
          <p:nvPr/>
        </p:nvSpPr>
        <p:spPr>
          <a:xfrm>
            <a:off x="748425" y="1529375"/>
            <a:ext cx="3986400" cy="224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i="1" lang="es-ES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</a:t>
            </a:r>
            <a:r>
              <a:rPr i="1" lang="es-ES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esarrollar una plataforma web y una aplicación móvil que optimicen el cierre de caja y la gestión de inventarios en la pyme "Tipopipo", integrando automatización del control de stock, gestión del flujo de efectivo, y un chatbot para WhatsApp con Inteligencia </a:t>
            </a:r>
            <a:r>
              <a:rPr i="1" lang="es-ES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Artificial</a:t>
            </a:r>
            <a:r>
              <a:rPr i="1" lang="es-ES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86" name="Google Shape;986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6578" y="111024"/>
            <a:ext cx="1100982" cy="355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987" name="Google Shape;987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10641584">
            <a:off x="6920894" y="17768"/>
            <a:ext cx="2241988" cy="5076787"/>
          </a:xfrm>
          <a:prstGeom prst="rect">
            <a:avLst/>
          </a:prstGeom>
          <a:noFill/>
          <a:ln>
            <a:noFill/>
          </a:ln>
        </p:spPr>
      </p:pic>
      <p:pic>
        <p:nvPicPr>
          <p:cNvPr id="988" name="Google Shape;988;p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58125" y="1619125"/>
            <a:ext cx="2248876" cy="2248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600">
        <p14:prism dir="l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2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" name="Google Shape;993;g2fba1adf5b9_0_163"/>
          <p:cNvSpPr txBox="1"/>
          <p:nvPr>
            <p:ph type="title"/>
          </p:nvPr>
        </p:nvSpPr>
        <p:spPr>
          <a:xfrm>
            <a:off x="493175" y="446998"/>
            <a:ext cx="7717800" cy="572700"/>
          </a:xfrm>
          <a:prstGeom prst="rect">
            <a:avLst/>
          </a:prstGeom>
          <a:noFill/>
          <a:ln>
            <a:noFill/>
          </a:ln>
          <a:effectLst>
            <a:outerShdw blurRad="8572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s-ES"/>
              <a:t>OBJETIVOS ESPECÍFICOS</a:t>
            </a:r>
            <a:endParaRPr/>
          </a:p>
        </p:txBody>
      </p:sp>
      <p:sp>
        <p:nvSpPr>
          <p:cNvPr id="994" name="Google Shape;994;g2fba1adf5b9_0_163"/>
          <p:cNvSpPr txBox="1"/>
          <p:nvPr/>
        </p:nvSpPr>
        <p:spPr>
          <a:xfrm>
            <a:off x="185875" y="1520250"/>
            <a:ext cx="7159800" cy="235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95" name="Google Shape;995;g2fba1adf5b9_0_1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6578" y="111024"/>
            <a:ext cx="1100982" cy="355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996" name="Google Shape;996;g2fba1adf5b9_0_16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10641584">
            <a:off x="7276519" y="-16932"/>
            <a:ext cx="2241988" cy="5076787"/>
          </a:xfrm>
          <a:prstGeom prst="rect">
            <a:avLst/>
          </a:prstGeom>
          <a:noFill/>
          <a:ln>
            <a:noFill/>
          </a:ln>
        </p:spPr>
      </p:pic>
      <p:sp>
        <p:nvSpPr>
          <p:cNvPr id="997" name="Google Shape;997;g2fba1adf5b9_0_163"/>
          <p:cNvSpPr txBox="1"/>
          <p:nvPr/>
        </p:nvSpPr>
        <p:spPr>
          <a:xfrm>
            <a:off x="406725" y="1277375"/>
            <a:ext cx="7346700" cy="3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es-ES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Automatización del Control de Stock:</a:t>
            </a:r>
            <a:r>
              <a:rPr i="1" lang="es-ES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Implementar un sistema que descuente productos en tiempo real y actualice el inventario automáticamente con al menos un 90% de precisión.</a:t>
            </a:r>
            <a:endParaRPr i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es-ES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Gestión Automatizada del Flujo de Efectivo:</a:t>
            </a:r>
            <a:r>
              <a:rPr i="1" lang="es-ES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Desarrollar un módulo que registre y controle el dinero ingresado en caja, permitiendo una reconciliación diaria automática con una tasa de error inferior al 5%.</a:t>
            </a:r>
            <a:endParaRPr i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es-ES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Chatbot para Ventas en WhatsApp:</a:t>
            </a:r>
            <a:r>
              <a:rPr i="1" lang="es-ES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Crear un chatbot que gestiona ventas y selecciones de pago, logrando automatizar al menos el 80% de las interacciones de ventas a través de WhatsApp con IA.</a:t>
            </a:r>
            <a:endParaRPr i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es-ES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Automatización del Contacto con Proveedores:</a:t>
            </a:r>
            <a:r>
              <a:rPr i="1" lang="es-ES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Integrar un sistema de alertas automáticas que contacte a proveedores cuando el stock sea inferior al 20%, con una tasa de éxito en las alertas del 95%.</a:t>
            </a:r>
            <a:endParaRPr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i="1"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1600">
        <p14:prism dir="l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Google Shape;1002;p15"/>
          <p:cNvGrpSpPr/>
          <p:nvPr/>
        </p:nvGrpSpPr>
        <p:grpSpPr>
          <a:xfrm>
            <a:off x="6397851" y="1075319"/>
            <a:ext cx="1252896" cy="51000"/>
            <a:chOff x="2915381" y="4104819"/>
            <a:chExt cx="1252896" cy="51000"/>
          </a:xfrm>
        </p:grpSpPr>
        <p:sp>
          <p:nvSpPr>
            <p:cNvPr id="1003" name="Google Shape;1003;p15"/>
            <p:cNvSpPr/>
            <p:nvPr/>
          </p:nvSpPr>
          <p:spPr>
            <a:xfrm>
              <a:off x="2915381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4" name="Google Shape;1004;p15"/>
            <p:cNvSpPr/>
            <p:nvPr/>
          </p:nvSpPr>
          <p:spPr>
            <a:xfrm>
              <a:off x="3007850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5" name="Google Shape;1005;p15"/>
            <p:cNvSpPr/>
            <p:nvPr/>
          </p:nvSpPr>
          <p:spPr>
            <a:xfrm>
              <a:off x="3100319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6" name="Google Shape;1006;p15"/>
            <p:cNvSpPr/>
            <p:nvPr/>
          </p:nvSpPr>
          <p:spPr>
            <a:xfrm>
              <a:off x="3192788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7" name="Google Shape;1007;p15"/>
            <p:cNvSpPr/>
            <p:nvPr/>
          </p:nvSpPr>
          <p:spPr>
            <a:xfrm>
              <a:off x="328525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8" name="Google Shape;1008;p15"/>
            <p:cNvSpPr/>
            <p:nvPr/>
          </p:nvSpPr>
          <p:spPr>
            <a:xfrm>
              <a:off x="3377726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9" name="Google Shape;1009;p15"/>
            <p:cNvSpPr/>
            <p:nvPr/>
          </p:nvSpPr>
          <p:spPr>
            <a:xfrm>
              <a:off x="3470195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0" name="Google Shape;1010;p15"/>
            <p:cNvSpPr/>
            <p:nvPr/>
          </p:nvSpPr>
          <p:spPr>
            <a:xfrm>
              <a:off x="3562664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1" name="Google Shape;1011;p15"/>
            <p:cNvSpPr/>
            <p:nvPr/>
          </p:nvSpPr>
          <p:spPr>
            <a:xfrm>
              <a:off x="3655133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2" name="Google Shape;1012;p15"/>
            <p:cNvSpPr/>
            <p:nvPr/>
          </p:nvSpPr>
          <p:spPr>
            <a:xfrm>
              <a:off x="3747602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3" name="Google Shape;1013;p15"/>
            <p:cNvSpPr/>
            <p:nvPr/>
          </p:nvSpPr>
          <p:spPr>
            <a:xfrm>
              <a:off x="38400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4" name="Google Shape;1014;p15"/>
            <p:cNvSpPr/>
            <p:nvPr/>
          </p:nvSpPr>
          <p:spPr>
            <a:xfrm>
              <a:off x="39324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5" name="Google Shape;1015;p15"/>
            <p:cNvSpPr/>
            <p:nvPr/>
          </p:nvSpPr>
          <p:spPr>
            <a:xfrm>
              <a:off x="40248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6" name="Google Shape;1016;p15"/>
            <p:cNvSpPr/>
            <p:nvPr/>
          </p:nvSpPr>
          <p:spPr>
            <a:xfrm>
              <a:off x="41172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17" name="Google Shape;1017;p15"/>
          <p:cNvSpPr txBox="1"/>
          <p:nvPr>
            <p:ph type="title"/>
          </p:nvPr>
        </p:nvSpPr>
        <p:spPr>
          <a:xfrm>
            <a:off x="493175" y="483495"/>
            <a:ext cx="7717800" cy="572700"/>
          </a:xfrm>
          <a:prstGeom prst="rect">
            <a:avLst/>
          </a:prstGeom>
          <a:noFill/>
          <a:ln>
            <a:noFill/>
          </a:ln>
          <a:effectLst>
            <a:outerShdw blurRad="8572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s-ES"/>
              <a:t>REQUERIMIENTO FUNCIONALES</a:t>
            </a:r>
            <a:endParaRPr/>
          </a:p>
        </p:txBody>
      </p:sp>
      <p:sp>
        <p:nvSpPr>
          <p:cNvPr id="1018" name="Google Shape;1018;p15"/>
          <p:cNvSpPr txBox="1"/>
          <p:nvPr/>
        </p:nvSpPr>
        <p:spPr>
          <a:xfrm>
            <a:off x="185870" y="1291997"/>
            <a:ext cx="7844688" cy="213029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19" name="Google Shape;1019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6578" y="111024"/>
            <a:ext cx="1100982" cy="355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0" name="Google Shape;102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5875" y="1056200"/>
            <a:ext cx="8778799" cy="364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600">
        <p14:prism dir="l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Data Center Business Plan by Slidesgo">
  <a:themeElements>
    <a:clrScheme name="Simple Light">
      <a:dk1>
        <a:srgbClr val="000000"/>
      </a:dk1>
      <a:lt1>
        <a:srgbClr val="FFFFFF"/>
      </a:lt1>
      <a:dk2>
        <a:srgbClr val="606060"/>
      </a:dk2>
      <a:lt2>
        <a:srgbClr val="151B46"/>
      </a:lt2>
      <a:accent1>
        <a:srgbClr val="2C4ED7"/>
      </a:accent1>
      <a:accent2>
        <a:srgbClr val="8FFFFF"/>
      </a:accent2>
      <a:accent3>
        <a:srgbClr val="95FFAE"/>
      </a:accent3>
      <a:accent4>
        <a:srgbClr val="1D2875"/>
      </a:accent4>
      <a:accent5>
        <a:srgbClr val="FFFFFF"/>
      </a:accent5>
      <a:accent6>
        <a:srgbClr val="FFFFFF"/>
      </a:accent6>
      <a:hlink>
        <a:srgbClr val="8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Javier</dc:creator>
</cp:coreProperties>
</file>